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4"/>
  </p:notesMasterIdLst>
  <p:sldIdLst>
    <p:sldId id="256" r:id="rId2"/>
    <p:sldId id="282" r:id="rId3"/>
    <p:sldId id="281" r:id="rId4"/>
    <p:sldId id="259" r:id="rId5"/>
    <p:sldId id="260" r:id="rId6"/>
    <p:sldId id="258" r:id="rId7"/>
    <p:sldId id="263" r:id="rId8"/>
    <p:sldId id="262" r:id="rId9"/>
    <p:sldId id="280" r:id="rId10"/>
    <p:sldId id="283" r:id="rId11"/>
    <p:sldId id="284" r:id="rId12"/>
    <p:sldId id="286" r:id="rId13"/>
    <p:sldId id="285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76" r:id="rId23"/>
  </p:sldIdLst>
  <p:sldSz cx="9144000" cy="5143500" type="screen16x9"/>
  <p:notesSz cx="6858000" cy="9144000"/>
  <p:embeddedFontLst>
    <p:embeddedFont>
      <p:font typeface="Abadi Extra Light" panose="020B0204020104020204" pitchFamily="34" charset="0"/>
      <p:regular r:id="rId25"/>
    </p:embeddedFont>
    <p:embeddedFont>
      <p:font typeface="Arial Nova" panose="020B0504020202020204" pitchFamily="34" charset="0"/>
      <p:regular r:id="rId26"/>
      <p:bold r:id="rId27"/>
      <p:italic r:id="rId28"/>
      <p:boldItalic r:id="rId29"/>
    </p:embeddedFont>
    <p:embeddedFont>
      <p:font typeface="Avenir Next LT Pro" panose="020B0504020202020204" pitchFamily="34" charset="0"/>
      <p:regular r:id="rId30"/>
      <p:bold r:id="rId31"/>
      <p:italic r:id="rId32"/>
      <p:boldItalic r:id="rId33"/>
    </p:embeddedFont>
    <p:embeddedFont>
      <p:font typeface="Barlow" panose="00000500000000000000" pitchFamily="2" charset="0"/>
      <p:regular r:id="rId34"/>
      <p:bold r:id="rId35"/>
      <p:italic r:id="rId36"/>
      <p:boldItalic r:id="rId37"/>
    </p:embeddedFont>
    <p:embeddedFont>
      <p:font typeface="Barlow SemiBold" panose="00000700000000000000" pitchFamily="2" charset="0"/>
      <p:bold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Rubik ExtraBold" panose="020B0604020202020204" charset="-79"/>
      <p:bold r:id="rId44"/>
      <p:boldItalic r:id="rId45"/>
    </p:embeddedFont>
    <p:embeddedFont>
      <p:font typeface="STHupo" panose="02010800040101010101" pitchFamily="2" charset="-122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9">
          <p15:clr>
            <a:srgbClr val="9AA0A6"/>
          </p15:clr>
        </p15:guide>
        <p15:guide id="2" orient="horz" pos="345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9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90" y="150"/>
      </p:cViewPr>
      <p:guideLst>
        <p:guide pos="449"/>
        <p:guide orient="horz" pos="345"/>
        <p:guide pos="5311"/>
        <p:guide orient="horz" pos="29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913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736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586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531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70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141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980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ge207fd22f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9" name="Google Shape;2799;ge207fd22f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988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7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90375" y="1545950"/>
            <a:ext cx="5494800" cy="20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90381" y="3831275"/>
            <a:ext cx="40956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767526" y="371401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509877" y="4765640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249663" y="4764588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13"/>
          <p:cNvGrpSpPr/>
          <p:nvPr/>
        </p:nvGrpSpPr>
        <p:grpSpPr>
          <a:xfrm rot="10800000">
            <a:off x="8447165" y="4138849"/>
            <a:ext cx="1334959" cy="1485874"/>
            <a:chOff x="799165" y="-457201"/>
            <a:chExt cx="1334959" cy="1485874"/>
          </a:xfrm>
        </p:grpSpPr>
        <p:sp>
          <p:nvSpPr>
            <p:cNvPr id="130" name="Google Shape;130;p13"/>
            <p:cNvSpPr/>
            <p:nvPr/>
          </p:nvSpPr>
          <p:spPr>
            <a:xfrm>
              <a:off x="903201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903201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903201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799165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13"/>
          <p:cNvSpPr/>
          <p:nvPr/>
        </p:nvSpPr>
        <p:spPr>
          <a:xfrm flipH="1">
            <a:off x="2539454" y="4715201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 flipH="1">
            <a:off x="8380783" y="160691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 flipH="1">
            <a:off x="7334108" y="4654440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9" name="Google Shape;139;p14"/>
          <p:cNvGrpSpPr/>
          <p:nvPr/>
        </p:nvGrpSpPr>
        <p:grpSpPr>
          <a:xfrm flipH="1">
            <a:off x="8424152" y="-459101"/>
            <a:ext cx="1334959" cy="1485874"/>
            <a:chOff x="912677" y="-457201"/>
            <a:chExt cx="1334959" cy="1485874"/>
          </a:xfrm>
        </p:grpSpPr>
        <p:sp>
          <p:nvSpPr>
            <p:cNvPr id="140" name="Google Shape;140;p14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4"/>
          <p:cNvSpPr/>
          <p:nvPr/>
        </p:nvSpPr>
        <p:spPr>
          <a:xfrm flipH="1">
            <a:off x="8613391" y="1252488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4"/>
          <p:cNvSpPr/>
          <p:nvPr/>
        </p:nvSpPr>
        <p:spPr>
          <a:xfrm flipH="1">
            <a:off x="8834058" y="282915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4"/>
          <p:cNvSpPr/>
          <p:nvPr/>
        </p:nvSpPr>
        <p:spPr>
          <a:xfrm flipH="1">
            <a:off x="300088" y="4603988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4"/>
          <p:cNvSpPr/>
          <p:nvPr/>
        </p:nvSpPr>
        <p:spPr>
          <a:xfrm flipH="1">
            <a:off x="2009566" y="4546201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4"/>
          <p:cNvSpPr/>
          <p:nvPr/>
        </p:nvSpPr>
        <p:spPr>
          <a:xfrm flipH="1">
            <a:off x="381113" y="1429713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2475737" y="2138454"/>
            <a:ext cx="208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6029700" y="2135954"/>
            <a:ext cx="208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2475737" y="3502470"/>
            <a:ext cx="208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6029700" y="3499895"/>
            <a:ext cx="208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title"/>
          </p:nvPr>
        </p:nvSpPr>
        <p:spPr>
          <a:xfrm>
            <a:off x="1581150" y="445025"/>
            <a:ext cx="6843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title" idx="5" hasCustomPrompt="1"/>
          </p:nvPr>
        </p:nvSpPr>
        <p:spPr>
          <a:xfrm>
            <a:off x="1429362" y="1729188"/>
            <a:ext cx="894000" cy="894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" name="Google Shape;156;p15"/>
          <p:cNvSpPr txBox="1">
            <a:spLocks noGrp="1"/>
          </p:cNvSpPr>
          <p:nvPr>
            <p:ph type="title" idx="6" hasCustomPrompt="1"/>
          </p:nvPr>
        </p:nvSpPr>
        <p:spPr>
          <a:xfrm>
            <a:off x="1429338" y="3093226"/>
            <a:ext cx="894000" cy="894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5"/>
          <p:cNvSpPr txBox="1">
            <a:spLocks noGrp="1"/>
          </p:cNvSpPr>
          <p:nvPr>
            <p:ph type="title" idx="7" hasCustomPrompt="1"/>
          </p:nvPr>
        </p:nvSpPr>
        <p:spPr>
          <a:xfrm>
            <a:off x="4983299" y="1731789"/>
            <a:ext cx="894000" cy="894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8" name="Google Shape;158;p15"/>
          <p:cNvSpPr txBox="1">
            <a:spLocks noGrp="1"/>
          </p:cNvSpPr>
          <p:nvPr>
            <p:ph type="title" idx="8" hasCustomPrompt="1"/>
          </p:nvPr>
        </p:nvSpPr>
        <p:spPr>
          <a:xfrm>
            <a:off x="4983299" y="3095775"/>
            <a:ext cx="894000" cy="894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" name="Google Shape;159;p15"/>
          <p:cNvSpPr txBox="1">
            <a:spLocks noGrp="1"/>
          </p:cNvSpPr>
          <p:nvPr>
            <p:ph type="subTitle" idx="9"/>
          </p:nvPr>
        </p:nvSpPr>
        <p:spPr>
          <a:xfrm>
            <a:off x="2475737" y="1729100"/>
            <a:ext cx="2089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13"/>
          </p:nvPr>
        </p:nvSpPr>
        <p:spPr>
          <a:xfrm>
            <a:off x="2475737" y="3093245"/>
            <a:ext cx="2089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14"/>
          </p:nvPr>
        </p:nvSpPr>
        <p:spPr>
          <a:xfrm>
            <a:off x="6029700" y="1726600"/>
            <a:ext cx="2089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15"/>
          </p:nvPr>
        </p:nvSpPr>
        <p:spPr>
          <a:xfrm>
            <a:off x="6029700" y="3090669"/>
            <a:ext cx="2089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3" name="Google Shape;163;p15"/>
          <p:cNvGrpSpPr/>
          <p:nvPr/>
        </p:nvGrpSpPr>
        <p:grpSpPr>
          <a:xfrm flipH="1">
            <a:off x="8424152" y="-459101"/>
            <a:ext cx="1334959" cy="1485874"/>
            <a:chOff x="912677" y="-457201"/>
            <a:chExt cx="1334959" cy="1485874"/>
          </a:xfrm>
        </p:grpSpPr>
        <p:sp>
          <p:nvSpPr>
            <p:cNvPr id="164" name="Google Shape;164;p15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15"/>
          <p:cNvSpPr/>
          <p:nvPr/>
        </p:nvSpPr>
        <p:spPr>
          <a:xfrm>
            <a:off x="4632163" y="4603988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8666014" y="2867140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8342152" y="443125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5"/>
          <p:cNvSpPr/>
          <p:nvPr/>
        </p:nvSpPr>
        <p:spPr>
          <a:xfrm>
            <a:off x="2475725" y="4675788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>
            <a:spLocks noGrp="1"/>
          </p:cNvSpPr>
          <p:nvPr>
            <p:ph type="subTitle" idx="1"/>
          </p:nvPr>
        </p:nvSpPr>
        <p:spPr>
          <a:xfrm>
            <a:off x="1686691" y="2234050"/>
            <a:ext cx="2151600" cy="11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5" name="Google Shape;175;p16"/>
          <p:cNvGrpSpPr/>
          <p:nvPr/>
        </p:nvGrpSpPr>
        <p:grpSpPr>
          <a:xfrm rot="10800000">
            <a:off x="8447165" y="4138849"/>
            <a:ext cx="1334959" cy="1485874"/>
            <a:chOff x="799165" y="-457201"/>
            <a:chExt cx="1334959" cy="1485874"/>
          </a:xfrm>
        </p:grpSpPr>
        <p:sp>
          <p:nvSpPr>
            <p:cNvPr id="176" name="Google Shape;176;p16"/>
            <p:cNvSpPr/>
            <p:nvPr/>
          </p:nvSpPr>
          <p:spPr>
            <a:xfrm>
              <a:off x="903201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903201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903201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799165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16"/>
          <p:cNvSpPr/>
          <p:nvPr/>
        </p:nvSpPr>
        <p:spPr>
          <a:xfrm flipH="1">
            <a:off x="2224088" y="4575363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6"/>
          <p:cNvSpPr/>
          <p:nvPr/>
        </p:nvSpPr>
        <p:spPr>
          <a:xfrm flipH="1">
            <a:off x="8730233" y="201450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6"/>
          <p:cNvSpPr/>
          <p:nvPr/>
        </p:nvSpPr>
        <p:spPr>
          <a:xfrm flipH="1">
            <a:off x="8329516" y="3625063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6"/>
          <p:cNvSpPr/>
          <p:nvPr/>
        </p:nvSpPr>
        <p:spPr>
          <a:xfrm flipH="1">
            <a:off x="4371591" y="4575363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 txBox="1">
            <a:spLocks noGrp="1"/>
          </p:cNvSpPr>
          <p:nvPr>
            <p:ph type="subTitle" idx="1"/>
          </p:nvPr>
        </p:nvSpPr>
        <p:spPr>
          <a:xfrm>
            <a:off x="704301" y="2327906"/>
            <a:ext cx="24432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7"/>
          <p:cNvSpPr txBox="1">
            <a:spLocks noGrp="1"/>
          </p:cNvSpPr>
          <p:nvPr>
            <p:ph type="subTitle" idx="2"/>
          </p:nvPr>
        </p:nvSpPr>
        <p:spPr>
          <a:xfrm>
            <a:off x="3350400" y="2327906"/>
            <a:ext cx="24432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7"/>
          <p:cNvSpPr txBox="1">
            <a:spLocks noGrp="1"/>
          </p:cNvSpPr>
          <p:nvPr>
            <p:ph type="subTitle" idx="3"/>
          </p:nvPr>
        </p:nvSpPr>
        <p:spPr>
          <a:xfrm>
            <a:off x="5996499" y="2327906"/>
            <a:ext cx="24432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4"/>
          </p:nvPr>
        </p:nvSpPr>
        <p:spPr>
          <a:xfrm>
            <a:off x="704301" y="1912319"/>
            <a:ext cx="2443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subTitle" idx="5"/>
          </p:nvPr>
        </p:nvSpPr>
        <p:spPr>
          <a:xfrm>
            <a:off x="5996499" y="1912319"/>
            <a:ext cx="2443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subTitle" idx="6"/>
          </p:nvPr>
        </p:nvSpPr>
        <p:spPr>
          <a:xfrm>
            <a:off x="3350400" y="1912319"/>
            <a:ext cx="2443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92" name="Google Shape;192;p17"/>
          <p:cNvGrpSpPr/>
          <p:nvPr/>
        </p:nvGrpSpPr>
        <p:grpSpPr>
          <a:xfrm flipH="1">
            <a:off x="8424152" y="-459101"/>
            <a:ext cx="1334959" cy="1485874"/>
            <a:chOff x="912677" y="-457201"/>
            <a:chExt cx="1334959" cy="1485874"/>
          </a:xfrm>
        </p:grpSpPr>
        <p:sp>
          <p:nvSpPr>
            <p:cNvPr id="193" name="Google Shape;193;p17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7"/>
          <p:cNvSpPr/>
          <p:nvPr/>
        </p:nvSpPr>
        <p:spPr>
          <a:xfrm flipH="1">
            <a:off x="355251" y="1026763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7"/>
          <p:cNvSpPr/>
          <p:nvPr/>
        </p:nvSpPr>
        <p:spPr>
          <a:xfrm flipH="1">
            <a:off x="444279" y="3034763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7"/>
          <p:cNvSpPr/>
          <p:nvPr/>
        </p:nvSpPr>
        <p:spPr>
          <a:xfrm flipH="1">
            <a:off x="8642621" y="197855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>
            <a:spLocks noGrp="1"/>
          </p:cNvSpPr>
          <p:nvPr>
            <p:ph type="subTitle" idx="1"/>
          </p:nvPr>
        </p:nvSpPr>
        <p:spPr>
          <a:xfrm>
            <a:off x="719975" y="18976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subTitle" idx="2"/>
          </p:nvPr>
        </p:nvSpPr>
        <p:spPr>
          <a:xfrm>
            <a:off x="3419247" y="18976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subTitle" idx="3"/>
          </p:nvPr>
        </p:nvSpPr>
        <p:spPr>
          <a:xfrm>
            <a:off x="719975" y="32127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subTitle" idx="4"/>
          </p:nvPr>
        </p:nvSpPr>
        <p:spPr>
          <a:xfrm>
            <a:off x="3419247" y="32127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subTitle" idx="5"/>
          </p:nvPr>
        </p:nvSpPr>
        <p:spPr>
          <a:xfrm>
            <a:off x="6118520" y="18976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subTitle" idx="6"/>
          </p:nvPr>
        </p:nvSpPr>
        <p:spPr>
          <a:xfrm>
            <a:off x="6118520" y="32127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subTitle" idx="7"/>
          </p:nvPr>
        </p:nvSpPr>
        <p:spPr>
          <a:xfrm>
            <a:off x="719975" y="1552207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subTitle" idx="8"/>
          </p:nvPr>
        </p:nvSpPr>
        <p:spPr>
          <a:xfrm>
            <a:off x="3419247" y="1552207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subTitle" idx="9"/>
          </p:nvPr>
        </p:nvSpPr>
        <p:spPr>
          <a:xfrm>
            <a:off x="6118520" y="1552207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subTitle" idx="13"/>
          </p:nvPr>
        </p:nvSpPr>
        <p:spPr>
          <a:xfrm>
            <a:off x="719975" y="2867357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subTitle" idx="14"/>
          </p:nvPr>
        </p:nvSpPr>
        <p:spPr>
          <a:xfrm>
            <a:off x="3419253" y="2867357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5"/>
          </p:nvPr>
        </p:nvSpPr>
        <p:spPr>
          <a:xfrm>
            <a:off x="6118525" y="2867357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18"/>
          <p:cNvSpPr/>
          <p:nvPr/>
        </p:nvSpPr>
        <p:spPr>
          <a:xfrm flipH="1">
            <a:off x="784888" y="178763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8"/>
          <p:cNvSpPr/>
          <p:nvPr/>
        </p:nvSpPr>
        <p:spPr>
          <a:xfrm flipH="1">
            <a:off x="214829" y="1428063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8"/>
          <p:cNvSpPr/>
          <p:nvPr/>
        </p:nvSpPr>
        <p:spPr>
          <a:xfrm flipH="1">
            <a:off x="8547738" y="3631188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8"/>
          <p:cNvSpPr/>
          <p:nvPr/>
        </p:nvSpPr>
        <p:spPr>
          <a:xfrm flipH="1">
            <a:off x="8074583" y="4779127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"/>
          <p:cNvSpPr/>
          <p:nvPr/>
        </p:nvSpPr>
        <p:spPr>
          <a:xfrm flipH="1">
            <a:off x="8738521" y="2532177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"/>
          <p:cNvSpPr/>
          <p:nvPr/>
        </p:nvSpPr>
        <p:spPr>
          <a:xfrm flipH="1">
            <a:off x="6342396" y="460400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8"/>
          <p:cNvSpPr/>
          <p:nvPr/>
        </p:nvSpPr>
        <p:spPr>
          <a:xfrm flipH="1">
            <a:off x="276621" y="321270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8"/>
          <p:cNvGrpSpPr/>
          <p:nvPr/>
        </p:nvGrpSpPr>
        <p:grpSpPr>
          <a:xfrm flipH="1">
            <a:off x="8424152" y="-459101"/>
            <a:ext cx="1334959" cy="1485874"/>
            <a:chOff x="912677" y="-457201"/>
            <a:chExt cx="1334959" cy="1485874"/>
          </a:xfrm>
        </p:grpSpPr>
        <p:sp>
          <p:nvSpPr>
            <p:cNvPr id="222" name="Google Shape;222;p18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"/>
          <p:cNvSpPr txBox="1">
            <a:spLocks noGrp="1"/>
          </p:cNvSpPr>
          <p:nvPr>
            <p:ph type="title" hasCustomPrompt="1"/>
          </p:nvPr>
        </p:nvSpPr>
        <p:spPr>
          <a:xfrm>
            <a:off x="1848000" y="1152612"/>
            <a:ext cx="54480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28" name="Google Shape;228;p19"/>
          <p:cNvSpPr txBox="1">
            <a:spLocks noGrp="1"/>
          </p:cNvSpPr>
          <p:nvPr>
            <p:ph type="subTitle" idx="1"/>
          </p:nvPr>
        </p:nvSpPr>
        <p:spPr>
          <a:xfrm>
            <a:off x="1848000" y="1907487"/>
            <a:ext cx="54480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9"/>
          <p:cNvSpPr txBox="1">
            <a:spLocks noGrp="1"/>
          </p:cNvSpPr>
          <p:nvPr>
            <p:ph type="title" idx="2" hasCustomPrompt="1"/>
          </p:nvPr>
        </p:nvSpPr>
        <p:spPr>
          <a:xfrm>
            <a:off x="1848000" y="2926791"/>
            <a:ext cx="54480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0" name="Google Shape;230;p19"/>
          <p:cNvSpPr txBox="1">
            <a:spLocks noGrp="1"/>
          </p:cNvSpPr>
          <p:nvPr>
            <p:ph type="subTitle" idx="3"/>
          </p:nvPr>
        </p:nvSpPr>
        <p:spPr>
          <a:xfrm>
            <a:off x="1848000" y="3681588"/>
            <a:ext cx="5448000" cy="3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9"/>
          <p:cNvSpPr/>
          <p:nvPr/>
        </p:nvSpPr>
        <p:spPr>
          <a:xfrm>
            <a:off x="2939527" y="26751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9"/>
          <p:cNvSpPr/>
          <p:nvPr/>
        </p:nvSpPr>
        <p:spPr>
          <a:xfrm>
            <a:off x="6461664" y="4516427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9"/>
          <p:cNvSpPr/>
          <p:nvPr/>
        </p:nvSpPr>
        <p:spPr>
          <a:xfrm>
            <a:off x="6461676" y="265426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9"/>
          <p:cNvSpPr/>
          <p:nvPr/>
        </p:nvSpPr>
        <p:spPr>
          <a:xfrm>
            <a:off x="4438900" y="4546950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1"/>
          <p:cNvGrpSpPr/>
          <p:nvPr/>
        </p:nvGrpSpPr>
        <p:grpSpPr>
          <a:xfrm flipH="1">
            <a:off x="8424152" y="-459101"/>
            <a:ext cx="1334959" cy="1485874"/>
            <a:chOff x="912677" y="-457201"/>
            <a:chExt cx="1334959" cy="1485874"/>
          </a:xfrm>
        </p:grpSpPr>
        <p:sp>
          <p:nvSpPr>
            <p:cNvPr id="244" name="Google Shape;244;p21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21"/>
          <p:cNvSpPr/>
          <p:nvPr/>
        </p:nvSpPr>
        <p:spPr>
          <a:xfrm flipH="1">
            <a:off x="355251" y="406363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"/>
          <p:cNvSpPr/>
          <p:nvPr/>
        </p:nvSpPr>
        <p:spPr>
          <a:xfrm flipH="1">
            <a:off x="399766" y="1203013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 flipH="1">
            <a:off x="1328896" y="320877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/>
          <p:nvPr/>
        </p:nvSpPr>
        <p:spPr>
          <a:xfrm flipH="1">
            <a:off x="8702121" y="4037227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"/>
          <p:cNvSpPr/>
          <p:nvPr/>
        </p:nvSpPr>
        <p:spPr>
          <a:xfrm flipH="1">
            <a:off x="8058096" y="483340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22"/>
          <p:cNvGrpSpPr/>
          <p:nvPr/>
        </p:nvGrpSpPr>
        <p:grpSpPr>
          <a:xfrm rot="10800000">
            <a:off x="8447165" y="4138849"/>
            <a:ext cx="1334959" cy="1485874"/>
            <a:chOff x="799165" y="-457201"/>
            <a:chExt cx="1334959" cy="1485874"/>
          </a:xfrm>
        </p:grpSpPr>
        <p:sp>
          <p:nvSpPr>
            <p:cNvPr id="255" name="Google Shape;255;p22"/>
            <p:cNvSpPr/>
            <p:nvPr/>
          </p:nvSpPr>
          <p:spPr>
            <a:xfrm>
              <a:off x="903201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903201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903201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799165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22"/>
          <p:cNvGrpSpPr/>
          <p:nvPr/>
        </p:nvGrpSpPr>
        <p:grpSpPr>
          <a:xfrm>
            <a:off x="-697923" y="-459101"/>
            <a:ext cx="1334959" cy="1485874"/>
            <a:chOff x="912677" y="-457201"/>
            <a:chExt cx="1334959" cy="1485874"/>
          </a:xfrm>
        </p:grpSpPr>
        <p:sp>
          <p:nvSpPr>
            <p:cNvPr id="260" name="Google Shape;260;p22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2"/>
          <p:cNvSpPr/>
          <p:nvPr/>
        </p:nvSpPr>
        <p:spPr>
          <a:xfrm flipH="1">
            <a:off x="370763" y="3980113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2"/>
          <p:cNvSpPr/>
          <p:nvPr/>
        </p:nvSpPr>
        <p:spPr>
          <a:xfrm flipH="1">
            <a:off x="285004" y="3220588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2"/>
          <p:cNvSpPr/>
          <p:nvPr/>
        </p:nvSpPr>
        <p:spPr>
          <a:xfrm flipH="1">
            <a:off x="1257633" y="407125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2"/>
          <p:cNvSpPr/>
          <p:nvPr/>
        </p:nvSpPr>
        <p:spPr>
          <a:xfrm flipH="1">
            <a:off x="8235088" y="243338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2"/>
          <p:cNvSpPr/>
          <p:nvPr/>
        </p:nvSpPr>
        <p:spPr>
          <a:xfrm flipH="1">
            <a:off x="8783483" y="85165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4912500" y="1273788"/>
            <a:ext cx="1376400" cy="137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3181050" y="2826600"/>
            <a:ext cx="48393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81050" y="3668400"/>
            <a:ext cx="48393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 rot="10800000">
            <a:off x="8447165" y="4138849"/>
            <a:ext cx="1334959" cy="1485874"/>
            <a:chOff x="799165" y="-457201"/>
            <a:chExt cx="1334959" cy="1485874"/>
          </a:xfrm>
        </p:grpSpPr>
        <p:sp>
          <p:nvSpPr>
            <p:cNvPr id="19" name="Google Shape;19;p3"/>
            <p:cNvSpPr/>
            <p:nvPr/>
          </p:nvSpPr>
          <p:spPr>
            <a:xfrm>
              <a:off x="903201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903201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903201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99165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3"/>
          <p:cNvSpPr/>
          <p:nvPr/>
        </p:nvSpPr>
        <p:spPr>
          <a:xfrm>
            <a:off x="4113413" y="4541763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8376752" y="1664240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8376738" y="3494588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79725" y="1327975"/>
            <a:ext cx="7704000" cy="2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66700" rtl="0">
              <a:spcBef>
                <a:spcPts val="0"/>
              </a:spcBef>
              <a:spcAft>
                <a:spcPts val="0"/>
              </a:spcAft>
              <a:buSzPts val="600"/>
              <a:buFont typeface="Barlow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 rot="10800000">
            <a:off x="8447165" y="4138849"/>
            <a:ext cx="1334959" cy="1485874"/>
            <a:chOff x="799165" y="-457201"/>
            <a:chExt cx="1334959" cy="1485874"/>
          </a:xfrm>
        </p:grpSpPr>
        <p:sp>
          <p:nvSpPr>
            <p:cNvPr id="30" name="Google Shape;30;p4"/>
            <p:cNvSpPr/>
            <p:nvPr/>
          </p:nvSpPr>
          <p:spPr>
            <a:xfrm>
              <a:off x="903201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903201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903201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799165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4"/>
          <p:cNvGrpSpPr/>
          <p:nvPr/>
        </p:nvGrpSpPr>
        <p:grpSpPr>
          <a:xfrm>
            <a:off x="-697923" y="-459101"/>
            <a:ext cx="1334959" cy="1485874"/>
            <a:chOff x="912677" y="-457201"/>
            <a:chExt cx="1334959" cy="1485874"/>
          </a:xfrm>
        </p:grpSpPr>
        <p:sp>
          <p:nvSpPr>
            <p:cNvPr id="35" name="Google Shape;35;p4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4"/>
          <p:cNvSpPr/>
          <p:nvPr/>
        </p:nvSpPr>
        <p:spPr>
          <a:xfrm>
            <a:off x="914326" y="4773813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8705626" y="2275276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8822039" y="80150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353789" y="379116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1203041" y="1873963"/>
            <a:ext cx="29853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4955659" y="1873963"/>
            <a:ext cx="29853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1203041" y="2239771"/>
            <a:ext cx="29853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4955659" y="2239771"/>
            <a:ext cx="29853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 flipH="1">
            <a:off x="8424152" y="-459101"/>
            <a:ext cx="1334959" cy="1485874"/>
            <a:chOff x="912677" y="-457201"/>
            <a:chExt cx="1334959" cy="1485874"/>
          </a:xfrm>
        </p:grpSpPr>
        <p:sp>
          <p:nvSpPr>
            <p:cNvPr id="50" name="Google Shape;50;p5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/>
          <p:nvPr/>
        </p:nvSpPr>
        <p:spPr>
          <a:xfrm>
            <a:off x="542763" y="2607913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/>
          <p:nvPr/>
        </p:nvSpPr>
        <p:spPr>
          <a:xfrm>
            <a:off x="316864" y="1586740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8297650" y="1414213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8645302" y="359670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879352" y="324577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6612463" y="4710038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2" name="Google Shape;62;p6"/>
          <p:cNvGrpSpPr/>
          <p:nvPr/>
        </p:nvGrpSpPr>
        <p:grpSpPr>
          <a:xfrm>
            <a:off x="-697923" y="-459101"/>
            <a:ext cx="1334959" cy="1485874"/>
            <a:chOff x="912677" y="-457201"/>
            <a:chExt cx="1334959" cy="1485874"/>
          </a:xfrm>
        </p:grpSpPr>
        <p:sp>
          <p:nvSpPr>
            <p:cNvPr id="63" name="Google Shape;63;p6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6"/>
          <p:cNvGrpSpPr/>
          <p:nvPr/>
        </p:nvGrpSpPr>
        <p:grpSpPr>
          <a:xfrm rot="10800000">
            <a:off x="8447165" y="4138849"/>
            <a:ext cx="1334959" cy="1485874"/>
            <a:chOff x="799165" y="-457201"/>
            <a:chExt cx="1334959" cy="1485874"/>
          </a:xfrm>
        </p:grpSpPr>
        <p:sp>
          <p:nvSpPr>
            <p:cNvPr id="68" name="Google Shape;68;p6"/>
            <p:cNvSpPr/>
            <p:nvPr/>
          </p:nvSpPr>
          <p:spPr>
            <a:xfrm>
              <a:off x="903201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903201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903201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799165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6"/>
          <p:cNvSpPr/>
          <p:nvPr/>
        </p:nvSpPr>
        <p:spPr>
          <a:xfrm>
            <a:off x="176939" y="262430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6"/>
          <p:cNvSpPr/>
          <p:nvPr/>
        </p:nvSpPr>
        <p:spPr>
          <a:xfrm>
            <a:off x="8596400" y="445013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6"/>
          <p:cNvSpPr/>
          <p:nvPr/>
        </p:nvSpPr>
        <p:spPr>
          <a:xfrm>
            <a:off x="8736163" y="2567138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6"/>
          <p:cNvSpPr/>
          <p:nvPr/>
        </p:nvSpPr>
        <p:spPr>
          <a:xfrm>
            <a:off x="1039976" y="195213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354163" y="4539100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/>
          <p:nvPr/>
        </p:nvSpPr>
        <p:spPr>
          <a:xfrm flipH="1">
            <a:off x="4666996" y="466371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1429350" y="445025"/>
            <a:ext cx="7001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1"/>
          </p:nvPr>
        </p:nvSpPr>
        <p:spPr>
          <a:xfrm>
            <a:off x="1429350" y="1487900"/>
            <a:ext cx="4015200" cy="21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>
            <a:spLocks noGrp="1"/>
          </p:cNvSpPr>
          <p:nvPr>
            <p:ph type="pic" idx="2"/>
          </p:nvPr>
        </p:nvSpPr>
        <p:spPr>
          <a:xfrm>
            <a:off x="5943750" y="1297425"/>
            <a:ext cx="2243700" cy="241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2" name="Google Shape;82;p7"/>
          <p:cNvGrpSpPr/>
          <p:nvPr/>
        </p:nvGrpSpPr>
        <p:grpSpPr>
          <a:xfrm flipH="1">
            <a:off x="8424152" y="-459101"/>
            <a:ext cx="1334959" cy="1485874"/>
            <a:chOff x="912677" y="-457201"/>
            <a:chExt cx="1334959" cy="1485874"/>
          </a:xfrm>
        </p:grpSpPr>
        <p:sp>
          <p:nvSpPr>
            <p:cNvPr id="83" name="Google Shape;83;p7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7"/>
          <p:cNvSpPr/>
          <p:nvPr/>
        </p:nvSpPr>
        <p:spPr>
          <a:xfrm>
            <a:off x="8430763" y="4540526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7"/>
          <p:cNvSpPr/>
          <p:nvPr/>
        </p:nvSpPr>
        <p:spPr>
          <a:xfrm>
            <a:off x="5943738" y="315388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7"/>
          <p:cNvSpPr/>
          <p:nvPr/>
        </p:nvSpPr>
        <p:spPr>
          <a:xfrm>
            <a:off x="8686689" y="2418927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>
            <a:spLocks noGrp="1"/>
          </p:cNvSpPr>
          <p:nvPr>
            <p:ph type="title"/>
          </p:nvPr>
        </p:nvSpPr>
        <p:spPr>
          <a:xfrm>
            <a:off x="2766300" y="1525300"/>
            <a:ext cx="5257500" cy="209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92" name="Google Shape;92;p8"/>
          <p:cNvGrpSpPr/>
          <p:nvPr/>
        </p:nvGrpSpPr>
        <p:grpSpPr>
          <a:xfrm rot="10800000">
            <a:off x="8447165" y="4138849"/>
            <a:ext cx="1334959" cy="1485874"/>
            <a:chOff x="799165" y="-457201"/>
            <a:chExt cx="1334959" cy="1485874"/>
          </a:xfrm>
        </p:grpSpPr>
        <p:sp>
          <p:nvSpPr>
            <p:cNvPr id="93" name="Google Shape;93;p8"/>
            <p:cNvSpPr/>
            <p:nvPr/>
          </p:nvSpPr>
          <p:spPr>
            <a:xfrm>
              <a:off x="903201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903201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903201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799165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8"/>
          <p:cNvSpPr/>
          <p:nvPr/>
        </p:nvSpPr>
        <p:spPr>
          <a:xfrm flipH="1">
            <a:off x="8496526" y="1573113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8"/>
          <p:cNvSpPr/>
          <p:nvPr/>
        </p:nvSpPr>
        <p:spPr>
          <a:xfrm flipH="1">
            <a:off x="2302771" y="455446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8"/>
          <p:cNvSpPr/>
          <p:nvPr/>
        </p:nvSpPr>
        <p:spPr>
          <a:xfrm flipH="1">
            <a:off x="6372833" y="255090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8"/>
          <p:cNvSpPr/>
          <p:nvPr/>
        </p:nvSpPr>
        <p:spPr>
          <a:xfrm flipH="1">
            <a:off x="8430779" y="2753438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>
            <a:spLocks noGrp="1"/>
          </p:cNvSpPr>
          <p:nvPr>
            <p:ph type="subTitle" idx="1"/>
          </p:nvPr>
        </p:nvSpPr>
        <p:spPr>
          <a:xfrm>
            <a:off x="2767125" y="1322950"/>
            <a:ext cx="2828400" cy="32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2767125" y="445025"/>
            <a:ext cx="565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ubTitle" idx="2"/>
          </p:nvPr>
        </p:nvSpPr>
        <p:spPr>
          <a:xfrm>
            <a:off x="5595456" y="1322950"/>
            <a:ext cx="2828400" cy="32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5" name="Google Shape;105;p9"/>
          <p:cNvGrpSpPr/>
          <p:nvPr/>
        </p:nvGrpSpPr>
        <p:grpSpPr>
          <a:xfrm rot="10800000">
            <a:off x="8447165" y="4138849"/>
            <a:ext cx="1334959" cy="1485874"/>
            <a:chOff x="799165" y="-457201"/>
            <a:chExt cx="1334959" cy="1485874"/>
          </a:xfrm>
        </p:grpSpPr>
        <p:sp>
          <p:nvSpPr>
            <p:cNvPr id="106" name="Google Shape;106;p9"/>
            <p:cNvSpPr/>
            <p:nvPr/>
          </p:nvSpPr>
          <p:spPr>
            <a:xfrm>
              <a:off x="903201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903201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903201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799165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9"/>
          <p:cNvSpPr/>
          <p:nvPr/>
        </p:nvSpPr>
        <p:spPr>
          <a:xfrm>
            <a:off x="8539714" y="1991190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9"/>
          <p:cNvSpPr/>
          <p:nvPr/>
        </p:nvSpPr>
        <p:spPr>
          <a:xfrm>
            <a:off x="8430775" y="450888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/>
          <p:nvPr/>
        </p:nvSpPr>
        <p:spPr>
          <a:xfrm>
            <a:off x="2881927" y="4604040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"/>
          <p:cNvSpPr txBox="1">
            <a:spLocks noGrp="1"/>
          </p:cNvSpPr>
          <p:nvPr>
            <p:ph type="title" hasCustomPrompt="1"/>
          </p:nvPr>
        </p:nvSpPr>
        <p:spPr>
          <a:xfrm>
            <a:off x="3022050" y="1831475"/>
            <a:ext cx="5154000" cy="10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7" name="Google Shape;117;p11"/>
          <p:cNvSpPr txBox="1">
            <a:spLocks noGrp="1"/>
          </p:cNvSpPr>
          <p:nvPr>
            <p:ph type="subTitle" idx="1"/>
          </p:nvPr>
        </p:nvSpPr>
        <p:spPr>
          <a:xfrm>
            <a:off x="3022050" y="2935725"/>
            <a:ext cx="5154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8635588" y="3034313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342114" y="1656340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/>
          <p:nvPr/>
        </p:nvSpPr>
        <p:spPr>
          <a:xfrm>
            <a:off x="2756364" y="4691540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1"/>
          <p:cNvGrpSpPr/>
          <p:nvPr/>
        </p:nvGrpSpPr>
        <p:grpSpPr>
          <a:xfrm rot="10800000">
            <a:off x="8447165" y="4138849"/>
            <a:ext cx="1334959" cy="1485874"/>
            <a:chOff x="799165" y="-457201"/>
            <a:chExt cx="1334959" cy="1485874"/>
          </a:xfrm>
        </p:grpSpPr>
        <p:sp>
          <p:nvSpPr>
            <p:cNvPr id="122" name="Google Shape;122;p11"/>
            <p:cNvSpPr/>
            <p:nvPr/>
          </p:nvSpPr>
          <p:spPr>
            <a:xfrm>
              <a:off x="903201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903201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903201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799165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ExtraBold"/>
              <a:buNone/>
              <a:defRPr sz="3500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ExtraBold"/>
              <a:buNone/>
              <a:defRPr sz="3500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ExtraBold"/>
              <a:buNone/>
              <a:defRPr sz="3500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ExtraBold"/>
              <a:buNone/>
              <a:defRPr sz="3500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ExtraBold"/>
              <a:buNone/>
              <a:defRPr sz="3500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ExtraBold"/>
              <a:buNone/>
              <a:defRPr sz="3500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ExtraBold"/>
              <a:buNone/>
              <a:defRPr sz="3500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ExtraBold"/>
              <a:buNone/>
              <a:defRPr sz="3500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ExtraBold"/>
              <a:buNone/>
              <a:defRPr sz="3500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.php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d.data.gov.sa/ar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what-is-data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6"/>
          <p:cNvGrpSpPr/>
          <p:nvPr/>
        </p:nvGrpSpPr>
        <p:grpSpPr>
          <a:xfrm rot="10800000">
            <a:off x="6885065" y="4110274"/>
            <a:ext cx="1334959" cy="1485874"/>
            <a:chOff x="799165" y="-457201"/>
            <a:chExt cx="1334959" cy="1485874"/>
          </a:xfrm>
        </p:grpSpPr>
        <p:sp>
          <p:nvSpPr>
            <p:cNvPr id="281" name="Google Shape;281;p26"/>
            <p:cNvSpPr/>
            <p:nvPr/>
          </p:nvSpPr>
          <p:spPr>
            <a:xfrm>
              <a:off x="903201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903201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903201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799165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" name="Google Shape;285;p26"/>
          <p:cNvSpPr/>
          <p:nvPr/>
        </p:nvSpPr>
        <p:spPr>
          <a:xfrm>
            <a:off x="-50" y="4116675"/>
            <a:ext cx="1028700" cy="103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8115350" y="4114825"/>
            <a:ext cx="1028700" cy="103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8105835" y="4138848"/>
            <a:ext cx="1054972" cy="1016117"/>
            <a:chOff x="907483" y="3233032"/>
            <a:chExt cx="801529" cy="772008"/>
          </a:xfrm>
        </p:grpSpPr>
        <p:sp>
          <p:nvSpPr>
            <p:cNvPr id="288" name="Google Shape;288;p26"/>
            <p:cNvSpPr/>
            <p:nvPr/>
          </p:nvSpPr>
          <p:spPr>
            <a:xfrm>
              <a:off x="962704" y="32330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29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27" y="4319"/>
                  </a:lnTo>
                  <a:lnTo>
                    <a:pt x="1227" y="2454"/>
                  </a:lnTo>
                  <a:cubicBezTo>
                    <a:pt x="1227" y="1730"/>
                    <a:pt x="1804" y="1154"/>
                    <a:pt x="2527" y="1154"/>
                  </a:cubicBezTo>
                  <a:cubicBezTo>
                    <a:pt x="3251" y="1154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503"/>
                  </a:lnTo>
                  <a:cubicBezTo>
                    <a:pt x="4993" y="1129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1081403" y="32330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792" y="1154"/>
                    <a:pt x="2516" y="1154"/>
                  </a:cubicBezTo>
                  <a:cubicBezTo>
                    <a:pt x="3239" y="1154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1199733" y="32330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17" y="0"/>
                    <a:pt x="1" y="1117"/>
                    <a:pt x="1" y="2503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804" y="1154"/>
                    <a:pt x="2528" y="1154"/>
                  </a:cubicBezTo>
                  <a:cubicBezTo>
                    <a:pt x="3239" y="1154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1318432" y="3233032"/>
              <a:ext cx="153520" cy="133090"/>
            </a:xfrm>
            <a:custGeom>
              <a:avLst/>
              <a:gdLst/>
              <a:ahLst/>
              <a:cxnLst/>
              <a:rect l="l" t="t" r="r" b="b"/>
              <a:pathLst>
                <a:path w="4982" h="4319" extrusionOk="0">
                  <a:moveTo>
                    <a:pt x="2491" y="0"/>
                  </a:moveTo>
                  <a:cubicBezTo>
                    <a:pt x="1117" y="0"/>
                    <a:pt x="1" y="1117"/>
                    <a:pt x="1" y="2503"/>
                  </a:cubicBezTo>
                  <a:lnTo>
                    <a:pt x="1" y="4319"/>
                  </a:lnTo>
                  <a:lnTo>
                    <a:pt x="1216" y="4319"/>
                  </a:lnTo>
                  <a:lnTo>
                    <a:pt x="1216" y="2454"/>
                  </a:lnTo>
                  <a:cubicBezTo>
                    <a:pt x="1216" y="1730"/>
                    <a:pt x="1792" y="1154"/>
                    <a:pt x="2516" y="1154"/>
                  </a:cubicBezTo>
                  <a:cubicBezTo>
                    <a:pt x="3240" y="1154"/>
                    <a:pt x="3816" y="1730"/>
                    <a:pt x="3816" y="2454"/>
                  </a:cubicBezTo>
                  <a:lnTo>
                    <a:pt x="3816" y="4319"/>
                  </a:lnTo>
                  <a:lnTo>
                    <a:pt x="4982" y="4319"/>
                  </a:lnTo>
                  <a:lnTo>
                    <a:pt x="4982" y="2503"/>
                  </a:lnTo>
                  <a:cubicBezTo>
                    <a:pt x="4982" y="1129"/>
                    <a:pt x="3866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1436793" y="32330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6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804" y="1154"/>
                    <a:pt x="2515" y="1154"/>
                  </a:cubicBezTo>
                  <a:cubicBezTo>
                    <a:pt x="3239" y="1154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503"/>
                  </a:lnTo>
                  <a:cubicBezTo>
                    <a:pt x="4993" y="1129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1555122" y="32330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17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804" y="1154"/>
                    <a:pt x="2527" y="1154"/>
                  </a:cubicBezTo>
                  <a:cubicBezTo>
                    <a:pt x="3251" y="1154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503"/>
                  </a:lnTo>
                  <a:cubicBezTo>
                    <a:pt x="4993" y="1129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907483" y="3362332"/>
              <a:ext cx="153921" cy="133090"/>
            </a:xfrm>
            <a:custGeom>
              <a:avLst/>
              <a:gdLst/>
              <a:ahLst/>
              <a:cxnLst/>
              <a:rect l="l" t="t" r="r" b="b"/>
              <a:pathLst>
                <a:path w="4995" h="4319" extrusionOk="0">
                  <a:moveTo>
                    <a:pt x="2504" y="0"/>
                  </a:moveTo>
                  <a:cubicBezTo>
                    <a:pt x="1130" y="0"/>
                    <a:pt x="1" y="1117"/>
                    <a:pt x="1" y="2503"/>
                  </a:cubicBezTo>
                  <a:lnTo>
                    <a:pt x="1" y="4319"/>
                  </a:lnTo>
                  <a:lnTo>
                    <a:pt x="1228" y="4319"/>
                  </a:lnTo>
                  <a:lnTo>
                    <a:pt x="1228" y="2454"/>
                  </a:lnTo>
                  <a:cubicBezTo>
                    <a:pt x="1228" y="1730"/>
                    <a:pt x="1804" y="1153"/>
                    <a:pt x="2528" y="1153"/>
                  </a:cubicBezTo>
                  <a:cubicBezTo>
                    <a:pt x="3252" y="1153"/>
                    <a:pt x="3829" y="1730"/>
                    <a:pt x="3829" y="2454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1026214" y="33623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791" y="1153"/>
                    <a:pt x="2515" y="1153"/>
                  </a:cubicBezTo>
                  <a:cubicBezTo>
                    <a:pt x="3239" y="1153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1144543" y="33623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804" y="1153"/>
                    <a:pt x="2515" y="1153"/>
                  </a:cubicBezTo>
                  <a:cubicBezTo>
                    <a:pt x="3239" y="1153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1262873" y="33623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29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27" y="4319"/>
                  </a:lnTo>
                  <a:lnTo>
                    <a:pt x="1227" y="2454"/>
                  </a:lnTo>
                  <a:cubicBezTo>
                    <a:pt x="1227" y="1730"/>
                    <a:pt x="1804" y="1153"/>
                    <a:pt x="2528" y="1153"/>
                  </a:cubicBezTo>
                  <a:cubicBezTo>
                    <a:pt x="3252" y="1153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1381572" y="3362332"/>
              <a:ext cx="153520" cy="133090"/>
            </a:xfrm>
            <a:custGeom>
              <a:avLst/>
              <a:gdLst/>
              <a:ahLst/>
              <a:cxnLst/>
              <a:rect l="l" t="t" r="r" b="b"/>
              <a:pathLst>
                <a:path w="4982" h="4319" extrusionOk="0">
                  <a:moveTo>
                    <a:pt x="2491" y="0"/>
                  </a:moveTo>
                  <a:cubicBezTo>
                    <a:pt x="1117" y="0"/>
                    <a:pt x="1" y="1117"/>
                    <a:pt x="1" y="2503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792" y="1153"/>
                    <a:pt x="2516" y="1153"/>
                  </a:cubicBezTo>
                  <a:cubicBezTo>
                    <a:pt x="3240" y="1153"/>
                    <a:pt x="3829" y="1730"/>
                    <a:pt x="3829" y="2454"/>
                  </a:cubicBezTo>
                  <a:lnTo>
                    <a:pt x="3829" y="4319"/>
                  </a:lnTo>
                  <a:lnTo>
                    <a:pt x="4982" y="4319"/>
                  </a:lnTo>
                  <a:lnTo>
                    <a:pt x="4982" y="2503"/>
                  </a:lnTo>
                  <a:cubicBezTo>
                    <a:pt x="4982" y="1129"/>
                    <a:pt x="3878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1499902" y="3362332"/>
              <a:ext cx="153921" cy="133090"/>
            </a:xfrm>
            <a:custGeom>
              <a:avLst/>
              <a:gdLst/>
              <a:ahLst/>
              <a:cxnLst/>
              <a:rect l="l" t="t" r="r" b="b"/>
              <a:pathLst>
                <a:path w="4995" h="4319" extrusionOk="0">
                  <a:moveTo>
                    <a:pt x="2504" y="0"/>
                  </a:moveTo>
                  <a:cubicBezTo>
                    <a:pt x="1117" y="0"/>
                    <a:pt x="1" y="1117"/>
                    <a:pt x="1" y="2503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804" y="1153"/>
                    <a:pt x="2528" y="1153"/>
                  </a:cubicBezTo>
                  <a:cubicBezTo>
                    <a:pt x="3240" y="1153"/>
                    <a:pt x="3829" y="1730"/>
                    <a:pt x="3829" y="2454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962704" y="3490091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503" y="1"/>
                  </a:moveTo>
                  <a:cubicBezTo>
                    <a:pt x="1129" y="1"/>
                    <a:pt x="0" y="1117"/>
                    <a:pt x="0" y="2504"/>
                  </a:cubicBezTo>
                  <a:lnTo>
                    <a:pt x="0" y="4320"/>
                  </a:lnTo>
                  <a:lnTo>
                    <a:pt x="1227" y="4320"/>
                  </a:lnTo>
                  <a:lnTo>
                    <a:pt x="1227" y="2455"/>
                  </a:lnTo>
                  <a:cubicBezTo>
                    <a:pt x="1227" y="1731"/>
                    <a:pt x="1804" y="1142"/>
                    <a:pt x="2527" y="1142"/>
                  </a:cubicBezTo>
                  <a:cubicBezTo>
                    <a:pt x="3251" y="1142"/>
                    <a:pt x="3828" y="1731"/>
                    <a:pt x="3828" y="2455"/>
                  </a:cubicBezTo>
                  <a:lnTo>
                    <a:pt x="3828" y="4320"/>
                  </a:lnTo>
                  <a:lnTo>
                    <a:pt x="4993" y="4320"/>
                  </a:lnTo>
                  <a:lnTo>
                    <a:pt x="4993" y="2504"/>
                  </a:lnTo>
                  <a:cubicBezTo>
                    <a:pt x="4993" y="1117"/>
                    <a:pt x="3877" y="1"/>
                    <a:pt x="2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1081403" y="3490091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491" y="1"/>
                  </a:moveTo>
                  <a:cubicBezTo>
                    <a:pt x="1117" y="1"/>
                    <a:pt x="0" y="1117"/>
                    <a:pt x="0" y="2504"/>
                  </a:cubicBezTo>
                  <a:lnTo>
                    <a:pt x="0" y="4320"/>
                  </a:lnTo>
                  <a:lnTo>
                    <a:pt x="1215" y="4320"/>
                  </a:lnTo>
                  <a:lnTo>
                    <a:pt x="1215" y="2455"/>
                  </a:lnTo>
                  <a:cubicBezTo>
                    <a:pt x="1215" y="1731"/>
                    <a:pt x="1792" y="1142"/>
                    <a:pt x="2516" y="1142"/>
                  </a:cubicBezTo>
                  <a:cubicBezTo>
                    <a:pt x="3239" y="1142"/>
                    <a:pt x="3828" y="1731"/>
                    <a:pt x="3828" y="2455"/>
                  </a:cubicBezTo>
                  <a:lnTo>
                    <a:pt x="3828" y="4320"/>
                  </a:lnTo>
                  <a:lnTo>
                    <a:pt x="4994" y="4320"/>
                  </a:lnTo>
                  <a:lnTo>
                    <a:pt x="4994" y="2504"/>
                  </a:lnTo>
                  <a:cubicBezTo>
                    <a:pt x="4994" y="1117"/>
                    <a:pt x="3877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1199733" y="3490091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503" y="1"/>
                  </a:moveTo>
                  <a:cubicBezTo>
                    <a:pt x="1117" y="1"/>
                    <a:pt x="1" y="1117"/>
                    <a:pt x="1" y="2504"/>
                  </a:cubicBezTo>
                  <a:lnTo>
                    <a:pt x="1" y="4320"/>
                  </a:lnTo>
                  <a:lnTo>
                    <a:pt x="1215" y="4320"/>
                  </a:lnTo>
                  <a:lnTo>
                    <a:pt x="1215" y="2455"/>
                  </a:lnTo>
                  <a:cubicBezTo>
                    <a:pt x="1215" y="1731"/>
                    <a:pt x="1804" y="1142"/>
                    <a:pt x="2528" y="1142"/>
                  </a:cubicBezTo>
                  <a:cubicBezTo>
                    <a:pt x="3239" y="1142"/>
                    <a:pt x="3828" y="1731"/>
                    <a:pt x="3828" y="2455"/>
                  </a:cubicBezTo>
                  <a:lnTo>
                    <a:pt x="3828" y="4320"/>
                  </a:lnTo>
                  <a:lnTo>
                    <a:pt x="4994" y="4320"/>
                  </a:lnTo>
                  <a:lnTo>
                    <a:pt x="4994" y="2504"/>
                  </a:lnTo>
                  <a:cubicBezTo>
                    <a:pt x="4994" y="1117"/>
                    <a:pt x="3877" y="1"/>
                    <a:pt x="2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1318432" y="3490091"/>
              <a:ext cx="153520" cy="133121"/>
            </a:xfrm>
            <a:custGeom>
              <a:avLst/>
              <a:gdLst/>
              <a:ahLst/>
              <a:cxnLst/>
              <a:rect l="l" t="t" r="r" b="b"/>
              <a:pathLst>
                <a:path w="4982" h="4320" extrusionOk="0">
                  <a:moveTo>
                    <a:pt x="2491" y="1"/>
                  </a:moveTo>
                  <a:cubicBezTo>
                    <a:pt x="1117" y="1"/>
                    <a:pt x="1" y="1117"/>
                    <a:pt x="1" y="2504"/>
                  </a:cubicBezTo>
                  <a:lnTo>
                    <a:pt x="1" y="4320"/>
                  </a:lnTo>
                  <a:lnTo>
                    <a:pt x="1216" y="4320"/>
                  </a:lnTo>
                  <a:lnTo>
                    <a:pt x="1216" y="2455"/>
                  </a:lnTo>
                  <a:cubicBezTo>
                    <a:pt x="1216" y="1731"/>
                    <a:pt x="1792" y="1142"/>
                    <a:pt x="2516" y="1142"/>
                  </a:cubicBezTo>
                  <a:cubicBezTo>
                    <a:pt x="3240" y="1142"/>
                    <a:pt x="3816" y="1731"/>
                    <a:pt x="3816" y="2455"/>
                  </a:cubicBezTo>
                  <a:lnTo>
                    <a:pt x="3816" y="4320"/>
                  </a:lnTo>
                  <a:lnTo>
                    <a:pt x="4982" y="4320"/>
                  </a:lnTo>
                  <a:lnTo>
                    <a:pt x="4982" y="2504"/>
                  </a:lnTo>
                  <a:cubicBezTo>
                    <a:pt x="4982" y="1117"/>
                    <a:pt x="3866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1436793" y="3490091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491" y="1"/>
                  </a:moveTo>
                  <a:cubicBezTo>
                    <a:pt x="1116" y="1"/>
                    <a:pt x="0" y="1117"/>
                    <a:pt x="0" y="2504"/>
                  </a:cubicBezTo>
                  <a:lnTo>
                    <a:pt x="0" y="4320"/>
                  </a:lnTo>
                  <a:lnTo>
                    <a:pt x="1215" y="4320"/>
                  </a:lnTo>
                  <a:lnTo>
                    <a:pt x="1215" y="2455"/>
                  </a:lnTo>
                  <a:cubicBezTo>
                    <a:pt x="1215" y="1731"/>
                    <a:pt x="1804" y="1142"/>
                    <a:pt x="2515" y="1142"/>
                  </a:cubicBezTo>
                  <a:cubicBezTo>
                    <a:pt x="3239" y="1142"/>
                    <a:pt x="3828" y="1731"/>
                    <a:pt x="3828" y="2455"/>
                  </a:cubicBezTo>
                  <a:lnTo>
                    <a:pt x="3828" y="4320"/>
                  </a:lnTo>
                  <a:lnTo>
                    <a:pt x="4993" y="4320"/>
                  </a:lnTo>
                  <a:lnTo>
                    <a:pt x="4993" y="2504"/>
                  </a:lnTo>
                  <a:cubicBezTo>
                    <a:pt x="4993" y="1117"/>
                    <a:pt x="3877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1555122" y="3490091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503" y="1"/>
                  </a:moveTo>
                  <a:cubicBezTo>
                    <a:pt x="1117" y="1"/>
                    <a:pt x="0" y="1117"/>
                    <a:pt x="0" y="2504"/>
                  </a:cubicBezTo>
                  <a:lnTo>
                    <a:pt x="0" y="4320"/>
                  </a:lnTo>
                  <a:lnTo>
                    <a:pt x="1215" y="4320"/>
                  </a:lnTo>
                  <a:lnTo>
                    <a:pt x="1215" y="2455"/>
                  </a:lnTo>
                  <a:cubicBezTo>
                    <a:pt x="1215" y="1731"/>
                    <a:pt x="1804" y="1142"/>
                    <a:pt x="2527" y="1142"/>
                  </a:cubicBezTo>
                  <a:cubicBezTo>
                    <a:pt x="3251" y="1142"/>
                    <a:pt x="3828" y="1731"/>
                    <a:pt x="3828" y="2455"/>
                  </a:cubicBezTo>
                  <a:lnTo>
                    <a:pt x="3828" y="4320"/>
                  </a:lnTo>
                  <a:lnTo>
                    <a:pt x="4993" y="4320"/>
                  </a:lnTo>
                  <a:lnTo>
                    <a:pt x="4993" y="2504"/>
                  </a:lnTo>
                  <a:cubicBezTo>
                    <a:pt x="4993" y="1117"/>
                    <a:pt x="3877" y="1"/>
                    <a:pt x="2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907483" y="3619390"/>
              <a:ext cx="153921" cy="133121"/>
            </a:xfrm>
            <a:custGeom>
              <a:avLst/>
              <a:gdLst/>
              <a:ahLst/>
              <a:cxnLst/>
              <a:rect l="l" t="t" r="r" b="b"/>
              <a:pathLst>
                <a:path w="4995" h="4320" extrusionOk="0">
                  <a:moveTo>
                    <a:pt x="2504" y="1"/>
                  </a:moveTo>
                  <a:cubicBezTo>
                    <a:pt x="1130" y="1"/>
                    <a:pt x="1" y="1117"/>
                    <a:pt x="1" y="2504"/>
                  </a:cubicBezTo>
                  <a:lnTo>
                    <a:pt x="1" y="4319"/>
                  </a:lnTo>
                  <a:lnTo>
                    <a:pt x="1228" y="4319"/>
                  </a:lnTo>
                  <a:lnTo>
                    <a:pt x="1228" y="2455"/>
                  </a:lnTo>
                  <a:cubicBezTo>
                    <a:pt x="1228" y="1731"/>
                    <a:pt x="1804" y="1142"/>
                    <a:pt x="2528" y="1142"/>
                  </a:cubicBezTo>
                  <a:cubicBezTo>
                    <a:pt x="3252" y="1142"/>
                    <a:pt x="3829" y="1731"/>
                    <a:pt x="3829" y="2455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504"/>
                  </a:lnTo>
                  <a:cubicBezTo>
                    <a:pt x="4994" y="1117"/>
                    <a:pt x="387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1026214" y="3619390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491" y="1"/>
                  </a:moveTo>
                  <a:cubicBezTo>
                    <a:pt x="1117" y="1"/>
                    <a:pt x="0" y="1117"/>
                    <a:pt x="0" y="2504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5"/>
                  </a:lnTo>
                  <a:cubicBezTo>
                    <a:pt x="1215" y="1731"/>
                    <a:pt x="1791" y="1142"/>
                    <a:pt x="2515" y="1142"/>
                  </a:cubicBezTo>
                  <a:cubicBezTo>
                    <a:pt x="3239" y="1142"/>
                    <a:pt x="3828" y="1731"/>
                    <a:pt x="3828" y="2455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4"/>
                  </a:lnTo>
                  <a:cubicBezTo>
                    <a:pt x="4994" y="1117"/>
                    <a:pt x="3877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1144543" y="3619390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491" y="1"/>
                  </a:moveTo>
                  <a:cubicBezTo>
                    <a:pt x="1117" y="1"/>
                    <a:pt x="0" y="1117"/>
                    <a:pt x="0" y="2504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5"/>
                  </a:lnTo>
                  <a:cubicBezTo>
                    <a:pt x="1215" y="1731"/>
                    <a:pt x="1804" y="1142"/>
                    <a:pt x="2515" y="1142"/>
                  </a:cubicBezTo>
                  <a:cubicBezTo>
                    <a:pt x="3239" y="1142"/>
                    <a:pt x="3828" y="1731"/>
                    <a:pt x="3828" y="2455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4"/>
                  </a:lnTo>
                  <a:cubicBezTo>
                    <a:pt x="4994" y="1117"/>
                    <a:pt x="3877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1262873" y="3619390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503" y="1"/>
                  </a:moveTo>
                  <a:cubicBezTo>
                    <a:pt x="1129" y="1"/>
                    <a:pt x="0" y="1117"/>
                    <a:pt x="0" y="2504"/>
                  </a:cubicBezTo>
                  <a:lnTo>
                    <a:pt x="0" y="4319"/>
                  </a:lnTo>
                  <a:lnTo>
                    <a:pt x="1227" y="4319"/>
                  </a:lnTo>
                  <a:lnTo>
                    <a:pt x="1227" y="2455"/>
                  </a:lnTo>
                  <a:cubicBezTo>
                    <a:pt x="1227" y="1731"/>
                    <a:pt x="1804" y="1142"/>
                    <a:pt x="2528" y="1142"/>
                  </a:cubicBezTo>
                  <a:cubicBezTo>
                    <a:pt x="3252" y="1142"/>
                    <a:pt x="3828" y="1731"/>
                    <a:pt x="3828" y="2455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4"/>
                  </a:lnTo>
                  <a:cubicBezTo>
                    <a:pt x="4994" y="1117"/>
                    <a:pt x="3877" y="1"/>
                    <a:pt x="2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1381572" y="3619390"/>
              <a:ext cx="153520" cy="133121"/>
            </a:xfrm>
            <a:custGeom>
              <a:avLst/>
              <a:gdLst/>
              <a:ahLst/>
              <a:cxnLst/>
              <a:rect l="l" t="t" r="r" b="b"/>
              <a:pathLst>
                <a:path w="4982" h="4320" extrusionOk="0">
                  <a:moveTo>
                    <a:pt x="2491" y="1"/>
                  </a:moveTo>
                  <a:cubicBezTo>
                    <a:pt x="1117" y="1"/>
                    <a:pt x="1" y="1117"/>
                    <a:pt x="1" y="2504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55"/>
                  </a:lnTo>
                  <a:cubicBezTo>
                    <a:pt x="1215" y="1731"/>
                    <a:pt x="1792" y="1142"/>
                    <a:pt x="2516" y="1142"/>
                  </a:cubicBezTo>
                  <a:cubicBezTo>
                    <a:pt x="3240" y="1142"/>
                    <a:pt x="3829" y="1731"/>
                    <a:pt x="3829" y="2455"/>
                  </a:cubicBezTo>
                  <a:lnTo>
                    <a:pt x="3829" y="4319"/>
                  </a:lnTo>
                  <a:lnTo>
                    <a:pt x="4982" y="4319"/>
                  </a:lnTo>
                  <a:lnTo>
                    <a:pt x="4982" y="2504"/>
                  </a:lnTo>
                  <a:cubicBezTo>
                    <a:pt x="4982" y="1117"/>
                    <a:pt x="3878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1499902" y="3619390"/>
              <a:ext cx="153921" cy="133121"/>
            </a:xfrm>
            <a:custGeom>
              <a:avLst/>
              <a:gdLst/>
              <a:ahLst/>
              <a:cxnLst/>
              <a:rect l="l" t="t" r="r" b="b"/>
              <a:pathLst>
                <a:path w="4995" h="4320" extrusionOk="0">
                  <a:moveTo>
                    <a:pt x="2504" y="1"/>
                  </a:moveTo>
                  <a:cubicBezTo>
                    <a:pt x="1117" y="1"/>
                    <a:pt x="1" y="1117"/>
                    <a:pt x="1" y="2504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55"/>
                  </a:lnTo>
                  <a:cubicBezTo>
                    <a:pt x="1215" y="1731"/>
                    <a:pt x="1804" y="1142"/>
                    <a:pt x="2528" y="1142"/>
                  </a:cubicBezTo>
                  <a:cubicBezTo>
                    <a:pt x="3240" y="1142"/>
                    <a:pt x="3829" y="1731"/>
                    <a:pt x="3829" y="2455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504"/>
                  </a:lnTo>
                  <a:cubicBezTo>
                    <a:pt x="4994" y="1117"/>
                    <a:pt x="387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962704" y="37426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29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27" y="4319"/>
                  </a:lnTo>
                  <a:lnTo>
                    <a:pt x="1227" y="2442"/>
                  </a:lnTo>
                  <a:cubicBezTo>
                    <a:pt x="1227" y="1718"/>
                    <a:pt x="1804" y="1141"/>
                    <a:pt x="2527" y="1141"/>
                  </a:cubicBezTo>
                  <a:cubicBezTo>
                    <a:pt x="3251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491"/>
                  </a:lnTo>
                  <a:cubicBezTo>
                    <a:pt x="4993" y="1117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1081403" y="37426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792" y="1141"/>
                    <a:pt x="2516" y="1141"/>
                  </a:cubicBezTo>
                  <a:cubicBezTo>
                    <a:pt x="3239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1199733" y="37426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17" y="0"/>
                    <a:pt x="1" y="1117"/>
                    <a:pt x="1" y="2491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804" y="1141"/>
                    <a:pt x="2528" y="1141"/>
                  </a:cubicBezTo>
                  <a:cubicBezTo>
                    <a:pt x="3239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1318432" y="3742650"/>
              <a:ext cx="153520" cy="133090"/>
            </a:xfrm>
            <a:custGeom>
              <a:avLst/>
              <a:gdLst/>
              <a:ahLst/>
              <a:cxnLst/>
              <a:rect l="l" t="t" r="r" b="b"/>
              <a:pathLst>
                <a:path w="4982" h="4319" extrusionOk="0">
                  <a:moveTo>
                    <a:pt x="2491" y="0"/>
                  </a:moveTo>
                  <a:cubicBezTo>
                    <a:pt x="1117" y="0"/>
                    <a:pt x="1" y="1117"/>
                    <a:pt x="1" y="2491"/>
                  </a:cubicBezTo>
                  <a:lnTo>
                    <a:pt x="1" y="4319"/>
                  </a:lnTo>
                  <a:lnTo>
                    <a:pt x="1216" y="4319"/>
                  </a:lnTo>
                  <a:lnTo>
                    <a:pt x="1216" y="2442"/>
                  </a:lnTo>
                  <a:cubicBezTo>
                    <a:pt x="1216" y="1718"/>
                    <a:pt x="1792" y="1141"/>
                    <a:pt x="2516" y="1141"/>
                  </a:cubicBezTo>
                  <a:cubicBezTo>
                    <a:pt x="3240" y="1141"/>
                    <a:pt x="3816" y="1718"/>
                    <a:pt x="3816" y="2442"/>
                  </a:cubicBezTo>
                  <a:lnTo>
                    <a:pt x="3816" y="4319"/>
                  </a:lnTo>
                  <a:lnTo>
                    <a:pt x="4982" y="4319"/>
                  </a:lnTo>
                  <a:lnTo>
                    <a:pt x="4982" y="2491"/>
                  </a:lnTo>
                  <a:cubicBezTo>
                    <a:pt x="4982" y="1117"/>
                    <a:pt x="3866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1436793" y="37426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6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804" y="1141"/>
                    <a:pt x="2515" y="1141"/>
                  </a:cubicBezTo>
                  <a:cubicBezTo>
                    <a:pt x="3239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491"/>
                  </a:lnTo>
                  <a:cubicBezTo>
                    <a:pt x="4993" y="1117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1555122" y="37426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17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804" y="1141"/>
                    <a:pt x="2527" y="1141"/>
                  </a:cubicBezTo>
                  <a:cubicBezTo>
                    <a:pt x="3251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491"/>
                  </a:lnTo>
                  <a:cubicBezTo>
                    <a:pt x="4993" y="1117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907483" y="3871950"/>
              <a:ext cx="153921" cy="133090"/>
            </a:xfrm>
            <a:custGeom>
              <a:avLst/>
              <a:gdLst/>
              <a:ahLst/>
              <a:cxnLst/>
              <a:rect l="l" t="t" r="r" b="b"/>
              <a:pathLst>
                <a:path w="4995" h="4319" extrusionOk="0">
                  <a:moveTo>
                    <a:pt x="2504" y="0"/>
                  </a:moveTo>
                  <a:cubicBezTo>
                    <a:pt x="1130" y="0"/>
                    <a:pt x="1" y="1117"/>
                    <a:pt x="1" y="2491"/>
                  </a:cubicBezTo>
                  <a:lnTo>
                    <a:pt x="1" y="4319"/>
                  </a:lnTo>
                  <a:lnTo>
                    <a:pt x="1228" y="4319"/>
                  </a:lnTo>
                  <a:lnTo>
                    <a:pt x="1228" y="2442"/>
                  </a:lnTo>
                  <a:cubicBezTo>
                    <a:pt x="1228" y="1718"/>
                    <a:pt x="1804" y="1141"/>
                    <a:pt x="2528" y="1141"/>
                  </a:cubicBezTo>
                  <a:cubicBezTo>
                    <a:pt x="3252" y="1141"/>
                    <a:pt x="3829" y="1718"/>
                    <a:pt x="3829" y="2442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1026214" y="38719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791" y="1141"/>
                    <a:pt x="2515" y="1141"/>
                  </a:cubicBezTo>
                  <a:cubicBezTo>
                    <a:pt x="3239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1144543" y="38719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804" y="1141"/>
                    <a:pt x="2515" y="1141"/>
                  </a:cubicBezTo>
                  <a:cubicBezTo>
                    <a:pt x="3239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1262873" y="38719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29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27" y="4319"/>
                  </a:lnTo>
                  <a:lnTo>
                    <a:pt x="1227" y="2442"/>
                  </a:lnTo>
                  <a:cubicBezTo>
                    <a:pt x="1227" y="1718"/>
                    <a:pt x="1804" y="1141"/>
                    <a:pt x="2528" y="1141"/>
                  </a:cubicBezTo>
                  <a:cubicBezTo>
                    <a:pt x="3252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1381572" y="3871950"/>
              <a:ext cx="153520" cy="133090"/>
            </a:xfrm>
            <a:custGeom>
              <a:avLst/>
              <a:gdLst/>
              <a:ahLst/>
              <a:cxnLst/>
              <a:rect l="l" t="t" r="r" b="b"/>
              <a:pathLst>
                <a:path w="4982" h="4319" extrusionOk="0">
                  <a:moveTo>
                    <a:pt x="2491" y="0"/>
                  </a:moveTo>
                  <a:cubicBezTo>
                    <a:pt x="1117" y="0"/>
                    <a:pt x="1" y="1117"/>
                    <a:pt x="1" y="2491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792" y="1141"/>
                    <a:pt x="2516" y="1141"/>
                  </a:cubicBezTo>
                  <a:cubicBezTo>
                    <a:pt x="3240" y="1141"/>
                    <a:pt x="3829" y="1718"/>
                    <a:pt x="3829" y="2442"/>
                  </a:cubicBezTo>
                  <a:lnTo>
                    <a:pt x="3829" y="4319"/>
                  </a:lnTo>
                  <a:lnTo>
                    <a:pt x="4982" y="4319"/>
                  </a:lnTo>
                  <a:lnTo>
                    <a:pt x="4982" y="2491"/>
                  </a:lnTo>
                  <a:cubicBezTo>
                    <a:pt x="4982" y="1117"/>
                    <a:pt x="3878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1499902" y="3871950"/>
              <a:ext cx="153921" cy="133090"/>
            </a:xfrm>
            <a:custGeom>
              <a:avLst/>
              <a:gdLst/>
              <a:ahLst/>
              <a:cxnLst/>
              <a:rect l="l" t="t" r="r" b="b"/>
              <a:pathLst>
                <a:path w="4995" h="4319" extrusionOk="0">
                  <a:moveTo>
                    <a:pt x="2504" y="0"/>
                  </a:moveTo>
                  <a:cubicBezTo>
                    <a:pt x="1117" y="0"/>
                    <a:pt x="1" y="1117"/>
                    <a:pt x="1" y="2491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804" y="1141"/>
                    <a:pt x="2528" y="1141"/>
                  </a:cubicBezTo>
                  <a:cubicBezTo>
                    <a:pt x="3240" y="1141"/>
                    <a:pt x="3829" y="1718"/>
                    <a:pt x="3829" y="2442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26"/>
          <p:cNvGrpSpPr/>
          <p:nvPr/>
        </p:nvGrpSpPr>
        <p:grpSpPr>
          <a:xfrm>
            <a:off x="-563496" y="-17772"/>
            <a:ext cx="1334959" cy="2294022"/>
            <a:chOff x="912677" y="-457201"/>
            <a:chExt cx="1334959" cy="1485874"/>
          </a:xfrm>
        </p:grpSpPr>
        <p:sp>
          <p:nvSpPr>
            <p:cNvPr id="325" name="Google Shape;325;p26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26"/>
          <p:cNvSpPr/>
          <p:nvPr/>
        </p:nvSpPr>
        <p:spPr>
          <a:xfrm>
            <a:off x="-50" y="1038300"/>
            <a:ext cx="1028700" cy="19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 txBox="1">
            <a:spLocks noGrp="1"/>
          </p:cNvSpPr>
          <p:nvPr>
            <p:ph type="ctrTitle"/>
          </p:nvPr>
        </p:nvSpPr>
        <p:spPr>
          <a:xfrm>
            <a:off x="1216440" y="1098689"/>
            <a:ext cx="6720626" cy="2740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bg2">
                    <a:lumMod val="75000"/>
                  </a:schemeClr>
                </a:solidFill>
                <a:latin typeface="Arial Nova"/>
                <a:ea typeface="STHupo"/>
              </a:rPr>
              <a:t>Welcome to the Basic Data Processing Track  :)</a:t>
            </a:r>
            <a:endParaRPr lang="en" dirty="0">
              <a:solidFill>
                <a:schemeClr val="bg2">
                  <a:lumMod val="75000"/>
                </a:schemeClr>
              </a:solidFill>
              <a:latin typeface="Arial Nova"/>
              <a:ea typeface="STHupo" panose="02010800040101010101" pitchFamily="2" charset="-122"/>
            </a:endParaRPr>
          </a:p>
        </p:txBody>
      </p:sp>
      <p:grpSp>
        <p:nvGrpSpPr>
          <p:cNvPr id="381" name="Google Shape;381;p26"/>
          <p:cNvGrpSpPr/>
          <p:nvPr/>
        </p:nvGrpSpPr>
        <p:grpSpPr>
          <a:xfrm>
            <a:off x="116859" y="4221545"/>
            <a:ext cx="794882" cy="828632"/>
            <a:chOff x="2747509" y="475829"/>
            <a:chExt cx="677129" cy="705879"/>
          </a:xfrm>
        </p:grpSpPr>
        <p:sp>
          <p:nvSpPr>
            <p:cNvPr id="382" name="Google Shape;382;p26"/>
            <p:cNvSpPr/>
            <p:nvPr/>
          </p:nvSpPr>
          <p:spPr>
            <a:xfrm>
              <a:off x="3039758" y="594559"/>
              <a:ext cx="98331" cy="173550"/>
            </a:xfrm>
            <a:custGeom>
              <a:avLst/>
              <a:gdLst/>
              <a:ahLst/>
              <a:cxnLst/>
              <a:rect l="l" t="t" r="r" b="b"/>
              <a:pathLst>
                <a:path w="3191" h="5632" extrusionOk="0">
                  <a:moveTo>
                    <a:pt x="1472" y="0"/>
                  </a:moveTo>
                  <a:cubicBezTo>
                    <a:pt x="0" y="0"/>
                    <a:pt x="1472" y="5631"/>
                    <a:pt x="1472" y="5631"/>
                  </a:cubicBezTo>
                  <a:cubicBezTo>
                    <a:pt x="1472" y="5631"/>
                    <a:pt x="3190" y="0"/>
                    <a:pt x="14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3068478" y="53406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8" y="0"/>
                    <a:pt x="1" y="258"/>
                    <a:pt x="1" y="565"/>
                  </a:cubicBezTo>
                  <a:cubicBezTo>
                    <a:pt x="1" y="871"/>
                    <a:pt x="258" y="1117"/>
                    <a:pt x="565" y="1117"/>
                  </a:cubicBezTo>
                  <a:cubicBezTo>
                    <a:pt x="872" y="1117"/>
                    <a:pt x="1117" y="871"/>
                    <a:pt x="1117" y="565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3068478" y="475829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58"/>
                    <a:pt x="1" y="565"/>
                  </a:cubicBezTo>
                  <a:cubicBezTo>
                    <a:pt x="1" y="872"/>
                    <a:pt x="258" y="1117"/>
                    <a:pt x="565" y="1117"/>
                  </a:cubicBezTo>
                  <a:cubicBezTo>
                    <a:pt x="872" y="1117"/>
                    <a:pt x="1117" y="872"/>
                    <a:pt x="1117" y="565"/>
                  </a:cubicBezTo>
                  <a:cubicBezTo>
                    <a:pt x="1117" y="258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3039758" y="889428"/>
              <a:ext cx="98331" cy="173581"/>
            </a:xfrm>
            <a:custGeom>
              <a:avLst/>
              <a:gdLst/>
              <a:ahLst/>
              <a:cxnLst/>
              <a:rect l="l" t="t" r="r" b="b"/>
              <a:pathLst>
                <a:path w="3191" h="5633" extrusionOk="0">
                  <a:moveTo>
                    <a:pt x="1472" y="1"/>
                  </a:moveTo>
                  <a:cubicBezTo>
                    <a:pt x="1472" y="1"/>
                    <a:pt x="0" y="5632"/>
                    <a:pt x="1472" y="5632"/>
                  </a:cubicBezTo>
                  <a:cubicBezTo>
                    <a:pt x="3190" y="5632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3068478" y="108904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59"/>
                    <a:pt x="258" y="1117"/>
                    <a:pt x="565" y="1117"/>
                  </a:cubicBezTo>
                  <a:cubicBezTo>
                    <a:pt x="872" y="1117"/>
                    <a:pt x="1117" y="859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3068478" y="114725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60"/>
                    <a:pt x="258" y="1117"/>
                    <a:pt x="565" y="1117"/>
                  </a:cubicBezTo>
                  <a:cubicBezTo>
                    <a:pt x="872" y="1117"/>
                    <a:pt x="1117" y="860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313275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4172" y="1"/>
                  </a:moveTo>
                  <a:cubicBezTo>
                    <a:pt x="2503" y="1"/>
                    <a:pt x="0" y="759"/>
                    <a:pt x="0" y="759"/>
                  </a:cubicBezTo>
                  <a:cubicBezTo>
                    <a:pt x="0" y="759"/>
                    <a:pt x="2503" y="1413"/>
                    <a:pt x="4172" y="1413"/>
                  </a:cubicBezTo>
                  <a:cubicBezTo>
                    <a:pt x="5006" y="1413"/>
                    <a:pt x="5632" y="1249"/>
                    <a:pt x="5632" y="759"/>
                  </a:cubicBezTo>
                  <a:cubicBezTo>
                    <a:pt x="5632" y="190"/>
                    <a:pt x="5006" y="1"/>
                    <a:pt x="41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3331977" y="82101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9" y="0"/>
                    <a:pt x="1" y="258"/>
                    <a:pt x="1" y="564"/>
                  </a:cubicBezTo>
                  <a:cubicBezTo>
                    <a:pt x="1" y="871"/>
                    <a:pt x="259" y="1117"/>
                    <a:pt x="565" y="1117"/>
                  </a:cubicBezTo>
                  <a:cubicBezTo>
                    <a:pt x="872" y="1117"/>
                    <a:pt x="1117" y="871"/>
                    <a:pt x="1117" y="564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3390587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286583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1461" y="1"/>
                  </a:moveTo>
                  <a:cubicBezTo>
                    <a:pt x="626" y="1"/>
                    <a:pt x="1" y="190"/>
                    <a:pt x="1" y="759"/>
                  </a:cubicBezTo>
                  <a:cubicBezTo>
                    <a:pt x="1" y="1249"/>
                    <a:pt x="626" y="1413"/>
                    <a:pt x="1461" y="1413"/>
                  </a:cubicBezTo>
                  <a:cubicBezTo>
                    <a:pt x="3129" y="1413"/>
                    <a:pt x="5632" y="759"/>
                    <a:pt x="5632" y="759"/>
                  </a:cubicBezTo>
                  <a:cubicBezTo>
                    <a:pt x="5632" y="759"/>
                    <a:pt x="3129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2805718" y="821019"/>
              <a:ext cx="34081" cy="34420"/>
            </a:xfrm>
            <a:custGeom>
              <a:avLst/>
              <a:gdLst/>
              <a:ahLst/>
              <a:cxnLst/>
              <a:rect l="l" t="t" r="r" b="b"/>
              <a:pathLst>
                <a:path w="1106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60" y="1117"/>
                    <a:pt x="1105" y="871"/>
                    <a:pt x="1105" y="564"/>
                  </a:cubicBezTo>
                  <a:cubicBezTo>
                    <a:pt x="1105" y="258"/>
                    <a:pt x="860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2747509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3039358" y="784349"/>
              <a:ext cx="91921" cy="87361"/>
            </a:xfrm>
            <a:custGeom>
              <a:avLst/>
              <a:gdLst/>
              <a:ahLst/>
              <a:cxnLst/>
              <a:rect l="l" t="t" r="r" b="b"/>
              <a:pathLst>
                <a:path w="2983" h="2835" extrusionOk="0">
                  <a:moveTo>
                    <a:pt x="1485" y="0"/>
                  </a:moveTo>
                  <a:lnTo>
                    <a:pt x="1032" y="932"/>
                  </a:lnTo>
                  <a:lnTo>
                    <a:pt x="1" y="1080"/>
                  </a:lnTo>
                  <a:lnTo>
                    <a:pt x="749" y="1804"/>
                  </a:lnTo>
                  <a:lnTo>
                    <a:pt x="565" y="2834"/>
                  </a:lnTo>
                  <a:lnTo>
                    <a:pt x="1485" y="2356"/>
                  </a:lnTo>
                  <a:lnTo>
                    <a:pt x="2418" y="2834"/>
                  </a:lnTo>
                  <a:lnTo>
                    <a:pt x="2234" y="1804"/>
                  </a:lnTo>
                  <a:lnTo>
                    <a:pt x="2982" y="1080"/>
                  </a:lnTo>
                  <a:lnTo>
                    <a:pt x="1952" y="932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2978868" y="708359"/>
              <a:ext cx="73401" cy="73371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1" y="0"/>
                  </a:moveTo>
                  <a:lnTo>
                    <a:pt x="238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2935419" y="664879"/>
              <a:ext cx="22310" cy="22310"/>
            </a:xfrm>
            <a:custGeom>
              <a:avLst/>
              <a:gdLst/>
              <a:ahLst/>
              <a:cxnLst/>
              <a:rect l="l" t="t" r="r" b="b"/>
              <a:pathLst>
                <a:path w="724" h="724" extrusionOk="0">
                  <a:moveTo>
                    <a:pt x="724" y="724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2904018" y="63347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369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2878318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209" y="22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2978868" y="892448"/>
              <a:ext cx="73401" cy="73771"/>
            </a:xfrm>
            <a:custGeom>
              <a:avLst/>
              <a:gdLst/>
              <a:ahLst/>
              <a:cxnLst/>
              <a:rect l="l" t="t" r="r" b="b"/>
              <a:pathLst>
                <a:path w="2382" h="2394" extrusionOk="0">
                  <a:moveTo>
                    <a:pt x="1" y="2393"/>
                  </a:moveTo>
                  <a:lnTo>
                    <a:pt x="238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2935419" y="987358"/>
              <a:ext cx="22310" cy="21940"/>
            </a:xfrm>
            <a:custGeom>
              <a:avLst/>
              <a:gdLst/>
              <a:ahLst/>
              <a:cxnLst/>
              <a:rect l="l" t="t" r="r" b="b"/>
              <a:pathLst>
                <a:path w="724" h="712" extrusionOk="0">
                  <a:moveTo>
                    <a:pt x="724" y="0"/>
                  </a:moveTo>
                  <a:lnTo>
                    <a:pt x="0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2904018" y="102969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0"/>
                  </a:moveTo>
                  <a:lnTo>
                    <a:pt x="1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2878318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1"/>
                  </a:moveTo>
                  <a:lnTo>
                    <a:pt x="1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3124808" y="708359"/>
              <a:ext cx="73371" cy="73371"/>
            </a:xfrm>
            <a:custGeom>
              <a:avLst/>
              <a:gdLst/>
              <a:ahLst/>
              <a:cxnLst/>
              <a:rect l="l" t="t" r="r" b="b"/>
              <a:pathLst>
                <a:path w="2381" h="2381" extrusionOk="0">
                  <a:moveTo>
                    <a:pt x="2381" y="0"/>
                  </a:moveTo>
                  <a:lnTo>
                    <a:pt x="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3219317" y="664879"/>
              <a:ext cx="22341" cy="22310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1" y="724"/>
                  </a:moveTo>
                  <a:lnTo>
                    <a:pt x="725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3261657" y="63347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369"/>
                  </a:moveTo>
                  <a:lnTo>
                    <a:pt x="36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3292287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1" y="221"/>
                  </a:moveTo>
                  <a:lnTo>
                    <a:pt x="20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3124808" y="892448"/>
              <a:ext cx="73371" cy="73771"/>
            </a:xfrm>
            <a:custGeom>
              <a:avLst/>
              <a:gdLst/>
              <a:ahLst/>
              <a:cxnLst/>
              <a:rect l="l" t="t" r="r" b="b"/>
              <a:pathLst>
                <a:path w="2381" h="2394" extrusionOk="0">
                  <a:moveTo>
                    <a:pt x="2381" y="2393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3219317" y="987358"/>
              <a:ext cx="22341" cy="21940"/>
            </a:xfrm>
            <a:custGeom>
              <a:avLst/>
              <a:gdLst/>
              <a:ahLst/>
              <a:cxnLst/>
              <a:rect l="l" t="t" r="r" b="b"/>
              <a:pathLst>
                <a:path w="725" h="712" extrusionOk="0">
                  <a:moveTo>
                    <a:pt x="1" y="0"/>
                  </a:moveTo>
                  <a:lnTo>
                    <a:pt x="725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3261657" y="102969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0"/>
                  </a:moveTo>
                  <a:lnTo>
                    <a:pt x="369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3292287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209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26"/>
          <p:cNvGrpSpPr/>
          <p:nvPr/>
        </p:nvGrpSpPr>
        <p:grpSpPr>
          <a:xfrm>
            <a:off x="-36" y="2954292"/>
            <a:ext cx="1028671" cy="1162387"/>
            <a:chOff x="2615559" y="2227754"/>
            <a:chExt cx="823069" cy="930058"/>
          </a:xfrm>
        </p:grpSpPr>
        <p:sp>
          <p:nvSpPr>
            <p:cNvPr id="412" name="Google Shape;412;p26"/>
            <p:cNvSpPr/>
            <p:nvPr/>
          </p:nvSpPr>
          <p:spPr>
            <a:xfrm>
              <a:off x="2615559" y="2227754"/>
              <a:ext cx="823069" cy="930058"/>
            </a:xfrm>
            <a:custGeom>
              <a:avLst/>
              <a:gdLst/>
              <a:ahLst/>
              <a:cxnLst/>
              <a:rect l="l" t="t" r="r" b="b"/>
              <a:pathLst>
                <a:path w="26710" h="30182" extrusionOk="0">
                  <a:moveTo>
                    <a:pt x="1" y="1"/>
                  </a:moveTo>
                  <a:lnTo>
                    <a:pt x="1" y="30182"/>
                  </a:lnTo>
                  <a:lnTo>
                    <a:pt x="26710" y="30182"/>
                  </a:lnTo>
                  <a:lnTo>
                    <a:pt x="26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2678329" y="2295824"/>
              <a:ext cx="697159" cy="797338"/>
            </a:xfrm>
            <a:custGeom>
              <a:avLst/>
              <a:gdLst/>
              <a:ahLst/>
              <a:cxnLst/>
              <a:rect l="l" t="t" r="r" b="b"/>
              <a:pathLst>
                <a:path w="22624" h="25875" extrusionOk="0">
                  <a:moveTo>
                    <a:pt x="0" y="0"/>
                  </a:moveTo>
                  <a:lnTo>
                    <a:pt x="0" y="25875"/>
                  </a:lnTo>
                  <a:lnTo>
                    <a:pt x="22624" y="25875"/>
                  </a:lnTo>
                  <a:lnTo>
                    <a:pt x="226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2729359" y="2354034"/>
              <a:ext cx="595469" cy="681289"/>
            </a:xfrm>
            <a:custGeom>
              <a:avLst/>
              <a:gdLst/>
              <a:ahLst/>
              <a:cxnLst/>
              <a:rect l="l" t="t" r="r" b="b"/>
              <a:pathLst>
                <a:path w="19324" h="22109" extrusionOk="0">
                  <a:moveTo>
                    <a:pt x="1" y="1"/>
                  </a:moveTo>
                  <a:lnTo>
                    <a:pt x="1" y="22109"/>
                  </a:lnTo>
                  <a:lnTo>
                    <a:pt x="19324" y="22109"/>
                  </a:lnTo>
                  <a:lnTo>
                    <a:pt x="19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2784548" y="2417544"/>
              <a:ext cx="484720" cy="554269"/>
            </a:xfrm>
            <a:custGeom>
              <a:avLst/>
              <a:gdLst/>
              <a:ahLst/>
              <a:cxnLst/>
              <a:rect l="l" t="t" r="r" b="b"/>
              <a:pathLst>
                <a:path w="15730" h="17987" extrusionOk="0">
                  <a:moveTo>
                    <a:pt x="1" y="1"/>
                  </a:moveTo>
                  <a:lnTo>
                    <a:pt x="1" y="17987"/>
                  </a:lnTo>
                  <a:lnTo>
                    <a:pt x="15729" y="17987"/>
                  </a:lnTo>
                  <a:lnTo>
                    <a:pt x="157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2835979" y="2476154"/>
              <a:ext cx="382260" cy="437049"/>
            </a:xfrm>
            <a:custGeom>
              <a:avLst/>
              <a:gdLst/>
              <a:ahLst/>
              <a:cxnLst/>
              <a:rect l="l" t="t" r="r" b="b"/>
              <a:pathLst>
                <a:path w="12405" h="14183" extrusionOk="0">
                  <a:moveTo>
                    <a:pt x="0" y="0"/>
                  </a:moveTo>
                  <a:lnTo>
                    <a:pt x="0" y="14183"/>
                  </a:lnTo>
                  <a:lnTo>
                    <a:pt x="12404" y="14183"/>
                  </a:lnTo>
                  <a:lnTo>
                    <a:pt x="12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2882478" y="2529063"/>
              <a:ext cx="289260" cy="330861"/>
            </a:xfrm>
            <a:custGeom>
              <a:avLst/>
              <a:gdLst/>
              <a:ahLst/>
              <a:cxnLst/>
              <a:rect l="l" t="t" r="r" b="b"/>
              <a:pathLst>
                <a:path w="9387" h="10737" extrusionOk="0">
                  <a:moveTo>
                    <a:pt x="0" y="1"/>
                  </a:moveTo>
                  <a:lnTo>
                    <a:pt x="0" y="10736"/>
                  </a:lnTo>
                  <a:lnTo>
                    <a:pt x="9386" y="10736"/>
                  </a:lnTo>
                  <a:lnTo>
                    <a:pt x="9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2928608" y="2582003"/>
              <a:ext cx="197000" cy="224980"/>
            </a:xfrm>
            <a:custGeom>
              <a:avLst/>
              <a:gdLst/>
              <a:ahLst/>
              <a:cxnLst/>
              <a:rect l="l" t="t" r="r" b="b"/>
              <a:pathLst>
                <a:path w="6393" h="7301" extrusionOk="0">
                  <a:moveTo>
                    <a:pt x="0" y="1"/>
                  </a:moveTo>
                  <a:lnTo>
                    <a:pt x="0" y="7300"/>
                  </a:lnTo>
                  <a:lnTo>
                    <a:pt x="6392" y="7300"/>
                  </a:lnTo>
                  <a:lnTo>
                    <a:pt x="6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2975478" y="2635313"/>
              <a:ext cx="103230" cy="118360"/>
            </a:xfrm>
            <a:custGeom>
              <a:avLst/>
              <a:gdLst/>
              <a:ahLst/>
              <a:cxnLst/>
              <a:rect l="l" t="t" r="r" b="b"/>
              <a:pathLst>
                <a:path w="3350" h="3841" extrusionOk="0">
                  <a:moveTo>
                    <a:pt x="1" y="0"/>
                  </a:moveTo>
                  <a:lnTo>
                    <a:pt x="1" y="3841"/>
                  </a:lnTo>
                  <a:lnTo>
                    <a:pt x="3350" y="3841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/>
          <p:nvPr/>
        </p:nvSpPr>
        <p:spPr>
          <a:xfrm>
            <a:off x="5659177" y="4516440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6524402" y="365615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7117864" y="1865377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6"/>
          <p:cNvSpPr/>
          <p:nvPr/>
        </p:nvSpPr>
        <p:spPr>
          <a:xfrm>
            <a:off x="7419413" y="858600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"/>
          <p:cNvSpPr/>
          <p:nvPr/>
        </p:nvSpPr>
        <p:spPr>
          <a:xfrm>
            <a:off x="5722950" y="1085713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/>
          <p:nvPr/>
        </p:nvSpPr>
        <p:spPr>
          <a:xfrm>
            <a:off x="6491414" y="37245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"/>
          <p:cNvSpPr/>
          <p:nvPr/>
        </p:nvSpPr>
        <p:spPr>
          <a:xfrm>
            <a:off x="8115238" y="1026775"/>
            <a:ext cx="1028700" cy="103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6"/>
          <p:cNvGrpSpPr/>
          <p:nvPr/>
        </p:nvGrpSpPr>
        <p:grpSpPr>
          <a:xfrm>
            <a:off x="8115346" y="1038698"/>
            <a:ext cx="1028713" cy="1001793"/>
            <a:chOff x="2327870" y="1425147"/>
            <a:chExt cx="462780" cy="450669"/>
          </a:xfrm>
        </p:grpSpPr>
        <p:sp>
          <p:nvSpPr>
            <p:cNvPr id="443" name="Google Shape;443;p26"/>
            <p:cNvSpPr/>
            <p:nvPr/>
          </p:nvSpPr>
          <p:spPr>
            <a:xfrm>
              <a:off x="2327870" y="1425147"/>
              <a:ext cx="89610" cy="89240"/>
            </a:xfrm>
            <a:custGeom>
              <a:avLst/>
              <a:gdLst/>
              <a:ahLst/>
              <a:cxnLst/>
              <a:rect l="l" t="t" r="r" b="b"/>
              <a:pathLst>
                <a:path w="2908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2421239" y="1425147"/>
              <a:ext cx="89271" cy="8924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2514640" y="1425147"/>
              <a:ext cx="89610" cy="89240"/>
            </a:xfrm>
            <a:custGeom>
              <a:avLst/>
              <a:gdLst/>
              <a:ahLst/>
              <a:cxnLst/>
              <a:rect l="l" t="t" r="r" b="b"/>
              <a:pathLst>
                <a:path w="2908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2608009" y="1425147"/>
              <a:ext cx="89240" cy="89641"/>
            </a:xfrm>
            <a:custGeom>
              <a:avLst/>
              <a:gdLst/>
              <a:ahLst/>
              <a:cxnLst/>
              <a:rect l="l" t="t" r="r" b="b"/>
              <a:pathLst>
                <a:path w="2896" h="2909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908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2701379" y="1425147"/>
              <a:ext cx="89271" cy="8924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2327870" y="1515496"/>
              <a:ext cx="89610" cy="89271"/>
            </a:xfrm>
            <a:custGeom>
              <a:avLst/>
              <a:gdLst/>
              <a:ahLst/>
              <a:cxnLst/>
              <a:rect l="l" t="t" r="r" b="b"/>
              <a:pathLst>
                <a:path w="2908" h="2897" extrusionOk="0">
                  <a:moveTo>
                    <a:pt x="1448" y="1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2421239" y="1515496"/>
              <a:ext cx="89641" cy="89271"/>
            </a:xfrm>
            <a:custGeom>
              <a:avLst/>
              <a:gdLst/>
              <a:ahLst/>
              <a:cxnLst/>
              <a:rect l="l" t="t" r="r" b="b"/>
              <a:pathLst>
                <a:path w="2909" h="2897" extrusionOk="0">
                  <a:moveTo>
                    <a:pt x="1448" y="1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2514640" y="1515496"/>
              <a:ext cx="89240" cy="89271"/>
            </a:xfrm>
            <a:custGeom>
              <a:avLst/>
              <a:gdLst/>
              <a:ahLst/>
              <a:cxnLst/>
              <a:rect l="l" t="t" r="r" b="b"/>
              <a:pathLst>
                <a:path w="2896" h="2897" extrusionOk="0">
                  <a:moveTo>
                    <a:pt x="1448" y="1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5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2608009" y="1515496"/>
              <a:ext cx="89240" cy="89271"/>
            </a:xfrm>
            <a:custGeom>
              <a:avLst/>
              <a:gdLst/>
              <a:ahLst/>
              <a:cxnLst/>
              <a:rect l="l" t="t" r="r" b="b"/>
              <a:pathLst>
                <a:path w="2896" h="2897" extrusionOk="0">
                  <a:moveTo>
                    <a:pt x="1448" y="1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2701379" y="1515496"/>
              <a:ext cx="89271" cy="89271"/>
            </a:xfrm>
            <a:custGeom>
              <a:avLst/>
              <a:gdLst/>
              <a:ahLst/>
              <a:cxnLst/>
              <a:rect l="l" t="t" r="r" b="b"/>
              <a:pathLst>
                <a:path w="2897" h="2897" extrusionOk="0">
                  <a:moveTo>
                    <a:pt x="1448" y="1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2327870" y="1605846"/>
              <a:ext cx="89610" cy="89271"/>
            </a:xfrm>
            <a:custGeom>
              <a:avLst/>
              <a:gdLst/>
              <a:ahLst/>
              <a:cxnLst/>
              <a:rect l="l" t="t" r="r" b="b"/>
              <a:pathLst>
                <a:path w="2908" h="2897" extrusionOk="0">
                  <a:moveTo>
                    <a:pt x="1448" y="1"/>
                  </a:moveTo>
                  <a:lnTo>
                    <a:pt x="0" y="1449"/>
                  </a:lnTo>
                  <a:lnTo>
                    <a:pt x="1448" y="2896"/>
                  </a:lnTo>
                  <a:lnTo>
                    <a:pt x="2908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2421239" y="1605846"/>
              <a:ext cx="89641" cy="89271"/>
            </a:xfrm>
            <a:custGeom>
              <a:avLst/>
              <a:gdLst/>
              <a:ahLst/>
              <a:cxnLst/>
              <a:rect l="l" t="t" r="r" b="b"/>
              <a:pathLst>
                <a:path w="2909" h="2897" extrusionOk="0">
                  <a:moveTo>
                    <a:pt x="1448" y="1"/>
                  </a:moveTo>
                  <a:lnTo>
                    <a:pt x="1" y="1449"/>
                  </a:lnTo>
                  <a:lnTo>
                    <a:pt x="1448" y="2896"/>
                  </a:lnTo>
                  <a:lnTo>
                    <a:pt x="2908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2514640" y="1605846"/>
              <a:ext cx="89610" cy="89271"/>
            </a:xfrm>
            <a:custGeom>
              <a:avLst/>
              <a:gdLst/>
              <a:ahLst/>
              <a:cxnLst/>
              <a:rect l="l" t="t" r="r" b="b"/>
              <a:pathLst>
                <a:path w="2908" h="2897" extrusionOk="0">
                  <a:moveTo>
                    <a:pt x="1448" y="1"/>
                  </a:moveTo>
                  <a:lnTo>
                    <a:pt x="0" y="1449"/>
                  </a:lnTo>
                  <a:lnTo>
                    <a:pt x="1448" y="2896"/>
                  </a:lnTo>
                  <a:lnTo>
                    <a:pt x="2908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2608009" y="1605846"/>
              <a:ext cx="89240" cy="89271"/>
            </a:xfrm>
            <a:custGeom>
              <a:avLst/>
              <a:gdLst/>
              <a:ahLst/>
              <a:cxnLst/>
              <a:rect l="l" t="t" r="r" b="b"/>
              <a:pathLst>
                <a:path w="2896" h="2897" extrusionOk="0">
                  <a:moveTo>
                    <a:pt x="1448" y="1"/>
                  </a:moveTo>
                  <a:lnTo>
                    <a:pt x="0" y="1449"/>
                  </a:lnTo>
                  <a:lnTo>
                    <a:pt x="1448" y="2896"/>
                  </a:lnTo>
                  <a:lnTo>
                    <a:pt x="2896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2701379" y="1605846"/>
              <a:ext cx="89271" cy="89271"/>
            </a:xfrm>
            <a:custGeom>
              <a:avLst/>
              <a:gdLst/>
              <a:ahLst/>
              <a:cxnLst/>
              <a:rect l="l" t="t" r="r" b="b"/>
              <a:pathLst>
                <a:path w="2897" h="2897" extrusionOk="0">
                  <a:moveTo>
                    <a:pt x="1448" y="1"/>
                  </a:moveTo>
                  <a:lnTo>
                    <a:pt x="1" y="1449"/>
                  </a:lnTo>
                  <a:lnTo>
                    <a:pt x="1448" y="2896"/>
                  </a:lnTo>
                  <a:lnTo>
                    <a:pt x="2896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2327870" y="1696226"/>
              <a:ext cx="89610" cy="89240"/>
            </a:xfrm>
            <a:custGeom>
              <a:avLst/>
              <a:gdLst/>
              <a:ahLst/>
              <a:cxnLst/>
              <a:rect l="l" t="t" r="r" b="b"/>
              <a:pathLst>
                <a:path w="2908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2421239" y="1696226"/>
              <a:ext cx="89641" cy="89240"/>
            </a:xfrm>
            <a:custGeom>
              <a:avLst/>
              <a:gdLst/>
              <a:ahLst/>
              <a:cxnLst/>
              <a:rect l="l" t="t" r="r" b="b"/>
              <a:pathLst>
                <a:path w="2909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2514640" y="1696226"/>
              <a:ext cx="89240" cy="8924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5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2608009" y="1696226"/>
              <a:ext cx="89240" cy="8924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2701379" y="1696226"/>
              <a:ext cx="89271" cy="8924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2327870" y="1786576"/>
              <a:ext cx="89610" cy="89240"/>
            </a:xfrm>
            <a:custGeom>
              <a:avLst/>
              <a:gdLst/>
              <a:ahLst/>
              <a:cxnLst/>
              <a:rect l="l" t="t" r="r" b="b"/>
              <a:pathLst>
                <a:path w="2908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2421239" y="1786576"/>
              <a:ext cx="89641" cy="89240"/>
            </a:xfrm>
            <a:custGeom>
              <a:avLst/>
              <a:gdLst/>
              <a:ahLst/>
              <a:cxnLst/>
              <a:rect l="l" t="t" r="r" b="b"/>
              <a:pathLst>
                <a:path w="2909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2514640" y="1786576"/>
              <a:ext cx="89240" cy="8924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5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2608009" y="1786576"/>
              <a:ext cx="89240" cy="8924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2701379" y="1786576"/>
              <a:ext cx="89271" cy="8924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26"/>
          <p:cNvSpPr/>
          <p:nvPr/>
        </p:nvSpPr>
        <p:spPr>
          <a:xfrm>
            <a:off x="7463938" y="2777163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6"/>
          <p:cNvSpPr/>
          <p:nvPr/>
        </p:nvSpPr>
        <p:spPr>
          <a:xfrm>
            <a:off x="3820902" y="78855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6"/>
          <p:cNvSpPr/>
          <p:nvPr/>
        </p:nvSpPr>
        <p:spPr>
          <a:xfrm>
            <a:off x="8115288" y="0"/>
            <a:ext cx="1028700" cy="103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Google Shape;471;p26"/>
          <p:cNvGrpSpPr/>
          <p:nvPr/>
        </p:nvGrpSpPr>
        <p:grpSpPr>
          <a:xfrm>
            <a:off x="8215320" y="104837"/>
            <a:ext cx="828635" cy="828626"/>
            <a:chOff x="2181560" y="549169"/>
            <a:chExt cx="381859" cy="381890"/>
          </a:xfrm>
        </p:grpSpPr>
        <p:sp>
          <p:nvSpPr>
            <p:cNvPr id="472" name="Google Shape;472;p26"/>
            <p:cNvSpPr/>
            <p:nvPr/>
          </p:nvSpPr>
          <p:spPr>
            <a:xfrm>
              <a:off x="2353940" y="549169"/>
              <a:ext cx="37841" cy="35961"/>
            </a:xfrm>
            <a:custGeom>
              <a:avLst/>
              <a:gdLst/>
              <a:ahLst/>
              <a:cxnLst/>
              <a:rect l="l" t="t" r="r" b="b"/>
              <a:pathLst>
                <a:path w="1228" h="1167" extrusionOk="0">
                  <a:moveTo>
                    <a:pt x="614" y="1"/>
                  </a:moveTo>
                  <a:lnTo>
                    <a:pt x="479" y="467"/>
                  </a:lnTo>
                  <a:lnTo>
                    <a:pt x="1" y="443"/>
                  </a:lnTo>
                  <a:lnTo>
                    <a:pt x="406" y="713"/>
                  </a:lnTo>
                  <a:lnTo>
                    <a:pt x="234" y="1166"/>
                  </a:lnTo>
                  <a:lnTo>
                    <a:pt x="614" y="872"/>
                  </a:lnTo>
                  <a:lnTo>
                    <a:pt x="995" y="1166"/>
                  </a:lnTo>
                  <a:lnTo>
                    <a:pt x="823" y="713"/>
                  </a:lnTo>
                  <a:lnTo>
                    <a:pt x="1228" y="443"/>
                  </a:lnTo>
                  <a:lnTo>
                    <a:pt x="749" y="467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2357360" y="613819"/>
              <a:ext cx="31031" cy="30661"/>
            </a:xfrm>
            <a:custGeom>
              <a:avLst/>
              <a:gdLst/>
              <a:ahLst/>
              <a:cxnLst/>
              <a:rect l="l" t="t" r="r" b="b"/>
              <a:pathLst>
                <a:path w="1007" h="995" extrusionOk="0">
                  <a:moveTo>
                    <a:pt x="503" y="1"/>
                  </a:moveTo>
                  <a:lnTo>
                    <a:pt x="381" y="381"/>
                  </a:lnTo>
                  <a:lnTo>
                    <a:pt x="0" y="492"/>
                  </a:lnTo>
                  <a:lnTo>
                    <a:pt x="381" y="614"/>
                  </a:lnTo>
                  <a:lnTo>
                    <a:pt x="503" y="995"/>
                  </a:lnTo>
                  <a:lnTo>
                    <a:pt x="626" y="614"/>
                  </a:lnTo>
                  <a:lnTo>
                    <a:pt x="1006" y="492"/>
                  </a:lnTo>
                  <a:lnTo>
                    <a:pt x="626" y="38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2353940" y="895098"/>
              <a:ext cx="37841" cy="35961"/>
            </a:xfrm>
            <a:custGeom>
              <a:avLst/>
              <a:gdLst/>
              <a:ahLst/>
              <a:cxnLst/>
              <a:rect l="l" t="t" r="r" b="b"/>
              <a:pathLst>
                <a:path w="1228" h="1167" extrusionOk="0">
                  <a:moveTo>
                    <a:pt x="234" y="1"/>
                  </a:moveTo>
                  <a:lnTo>
                    <a:pt x="406" y="455"/>
                  </a:lnTo>
                  <a:lnTo>
                    <a:pt x="1" y="725"/>
                  </a:lnTo>
                  <a:lnTo>
                    <a:pt x="479" y="700"/>
                  </a:lnTo>
                  <a:lnTo>
                    <a:pt x="614" y="1166"/>
                  </a:lnTo>
                  <a:lnTo>
                    <a:pt x="749" y="700"/>
                  </a:lnTo>
                  <a:lnTo>
                    <a:pt x="1228" y="725"/>
                  </a:lnTo>
                  <a:lnTo>
                    <a:pt x="823" y="455"/>
                  </a:lnTo>
                  <a:lnTo>
                    <a:pt x="995" y="1"/>
                  </a:lnTo>
                  <a:lnTo>
                    <a:pt x="614" y="295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2357360" y="835748"/>
              <a:ext cx="31031" cy="30661"/>
            </a:xfrm>
            <a:custGeom>
              <a:avLst/>
              <a:gdLst/>
              <a:ahLst/>
              <a:cxnLst/>
              <a:rect l="l" t="t" r="r" b="b"/>
              <a:pathLst>
                <a:path w="1007" h="995" extrusionOk="0">
                  <a:moveTo>
                    <a:pt x="503" y="1"/>
                  </a:moveTo>
                  <a:lnTo>
                    <a:pt x="381" y="381"/>
                  </a:lnTo>
                  <a:lnTo>
                    <a:pt x="0" y="491"/>
                  </a:lnTo>
                  <a:lnTo>
                    <a:pt x="381" y="614"/>
                  </a:lnTo>
                  <a:lnTo>
                    <a:pt x="503" y="994"/>
                  </a:lnTo>
                  <a:lnTo>
                    <a:pt x="626" y="614"/>
                  </a:lnTo>
                  <a:lnTo>
                    <a:pt x="1006" y="491"/>
                  </a:lnTo>
                  <a:lnTo>
                    <a:pt x="626" y="38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2234100" y="600599"/>
              <a:ext cx="37471" cy="37471"/>
            </a:xfrm>
            <a:custGeom>
              <a:avLst/>
              <a:gdLst/>
              <a:ahLst/>
              <a:cxnLst/>
              <a:rect l="l" t="t" r="r" b="b"/>
              <a:pathLst>
                <a:path w="1216" h="1216" extrusionOk="0">
                  <a:moveTo>
                    <a:pt x="859" y="0"/>
                  </a:moveTo>
                  <a:lnTo>
                    <a:pt x="540" y="369"/>
                  </a:lnTo>
                  <a:lnTo>
                    <a:pt x="111" y="123"/>
                  </a:lnTo>
                  <a:lnTo>
                    <a:pt x="356" y="553"/>
                  </a:lnTo>
                  <a:lnTo>
                    <a:pt x="1" y="872"/>
                  </a:lnTo>
                  <a:lnTo>
                    <a:pt x="467" y="773"/>
                  </a:lnTo>
                  <a:lnTo>
                    <a:pt x="675" y="1215"/>
                  </a:lnTo>
                  <a:lnTo>
                    <a:pt x="725" y="737"/>
                  </a:lnTo>
                  <a:lnTo>
                    <a:pt x="1215" y="688"/>
                  </a:lnTo>
                  <a:lnTo>
                    <a:pt x="774" y="479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2283250" y="650119"/>
              <a:ext cx="21971" cy="21570"/>
            </a:xfrm>
            <a:custGeom>
              <a:avLst/>
              <a:gdLst/>
              <a:ahLst/>
              <a:cxnLst/>
              <a:rect l="l" t="t" r="r" b="b"/>
              <a:pathLst>
                <a:path w="713" h="700" extrusionOk="0">
                  <a:moveTo>
                    <a:pt x="1" y="1"/>
                  </a:moveTo>
                  <a:lnTo>
                    <a:pt x="185" y="356"/>
                  </a:lnTo>
                  <a:lnTo>
                    <a:pt x="1" y="700"/>
                  </a:lnTo>
                  <a:lnTo>
                    <a:pt x="356" y="528"/>
                  </a:lnTo>
                  <a:lnTo>
                    <a:pt x="712" y="700"/>
                  </a:lnTo>
                  <a:lnTo>
                    <a:pt x="528" y="356"/>
                  </a:lnTo>
                  <a:lnTo>
                    <a:pt x="712" y="1"/>
                  </a:lnTo>
                  <a:lnTo>
                    <a:pt x="356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2265870" y="632369"/>
              <a:ext cx="9090" cy="9460"/>
            </a:xfrm>
            <a:custGeom>
              <a:avLst/>
              <a:gdLst/>
              <a:ahLst/>
              <a:cxnLst/>
              <a:rect l="l" t="t" r="r" b="b"/>
              <a:pathLst>
                <a:path w="295" h="307" extrusionOk="0">
                  <a:moveTo>
                    <a:pt x="295" y="30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2314250" y="681118"/>
              <a:ext cx="20061" cy="20061"/>
            </a:xfrm>
            <a:custGeom>
              <a:avLst/>
              <a:gdLst/>
              <a:ahLst/>
              <a:cxnLst/>
              <a:rect l="l" t="t" r="r" b="b"/>
              <a:pathLst>
                <a:path w="651" h="651" extrusionOk="0">
                  <a:moveTo>
                    <a:pt x="1" y="1"/>
                  </a:moveTo>
                  <a:lnTo>
                    <a:pt x="651" y="65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2342230" y="708729"/>
              <a:ext cx="4561" cy="4930"/>
            </a:xfrm>
            <a:custGeom>
              <a:avLst/>
              <a:gdLst/>
              <a:ahLst/>
              <a:cxnLst/>
              <a:rect l="l" t="t" r="r" b="b"/>
              <a:pathLst>
                <a:path w="148" h="160" extrusionOk="0">
                  <a:moveTo>
                    <a:pt x="1" y="0"/>
                  </a:moveTo>
                  <a:lnTo>
                    <a:pt x="148" y="16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2355449" y="721948"/>
              <a:ext cx="4591" cy="4961"/>
            </a:xfrm>
            <a:custGeom>
              <a:avLst/>
              <a:gdLst/>
              <a:ahLst/>
              <a:cxnLst/>
              <a:rect l="l" t="t" r="r" b="b"/>
              <a:pathLst>
                <a:path w="149" h="161" extrusionOk="0">
                  <a:moveTo>
                    <a:pt x="1" y="1"/>
                  </a:moveTo>
                  <a:lnTo>
                    <a:pt x="148" y="16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2473810" y="840679"/>
              <a:ext cx="37440" cy="37440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540" y="0"/>
                  </a:moveTo>
                  <a:lnTo>
                    <a:pt x="479" y="479"/>
                  </a:lnTo>
                  <a:lnTo>
                    <a:pt x="0" y="540"/>
                  </a:lnTo>
                  <a:lnTo>
                    <a:pt x="442" y="736"/>
                  </a:lnTo>
                  <a:lnTo>
                    <a:pt x="344" y="1215"/>
                  </a:lnTo>
                  <a:lnTo>
                    <a:pt x="675" y="859"/>
                  </a:lnTo>
                  <a:lnTo>
                    <a:pt x="1092" y="1092"/>
                  </a:lnTo>
                  <a:lnTo>
                    <a:pt x="859" y="675"/>
                  </a:lnTo>
                  <a:lnTo>
                    <a:pt x="1215" y="344"/>
                  </a:lnTo>
                  <a:lnTo>
                    <a:pt x="1215" y="344"/>
                  </a:lnTo>
                  <a:lnTo>
                    <a:pt x="736" y="442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2440160" y="807029"/>
              <a:ext cx="21940" cy="21940"/>
            </a:xfrm>
            <a:custGeom>
              <a:avLst/>
              <a:gdLst/>
              <a:ahLst/>
              <a:cxnLst/>
              <a:rect l="l" t="t" r="r" b="b"/>
              <a:pathLst>
                <a:path w="712" h="712" extrusionOk="0">
                  <a:moveTo>
                    <a:pt x="0" y="0"/>
                  </a:moveTo>
                  <a:lnTo>
                    <a:pt x="184" y="356"/>
                  </a:lnTo>
                  <a:lnTo>
                    <a:pt x="0" y="712"/>
                  </a:lnTo>
                  <a:lnTo>
                    <a:pt x="356" y="528"/>
                  </a:lnTo>
                  <a:lnTo>
                    <a:pt x="712" y="712"/>
                  </a:lnTo>
                  <a:lnTo>
                    <a:pt x="528" y="356"/>
                  </a:lnTo>
                  <a:lnTo>
                    <a:pt x="712" y="0"/>
                  </a:lnTo>
                  <a:lnTo>
                    <a:pt x="356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2470020" y="836888"/>
              <a:ext cx="9491" cy="9491"/>
            </a:xfrm>
            <a:custGeom>
              <a:avLst/>
              <a:gdLst/>
              <a:ahLst/>
              <a:cxnLst/>
              <a:rect l="l" t="t" r="r" b="b"/>
              <a:pathLst>
                <a:path w="308" h="308" extrusionOk="0">
                  <a:moveTo>
                    <a:pt x="0" y="0"/>
                  </a:moveTo>
                  <a:lnTo>
                    <a:pt x="307" y="30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2410670" y="777539"/>
              <a:ext cx="20061" cy="20061"/>
            </a:xfrm>
            <a:custGeom>
              <a:avLst/>
              <a:gdLst/>
              <a:ahLst/>
              <a:cxnLst/>
              <a:rect l="l" t="t" r="r" b="b"/>
              <a:pathLst>
                <a:path w="651" h="651" extrusionOk="0">
                  <a:moveTo>
                    <a:pt x="650" y="65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2398560" y="765059"/>
              <a:ext cx="4561" cy="4930"/>
            </a:xfrm>
            <a:custGeom>
              <a:avLst/>
              <a:gdLst/>
              <a:ahLst/>
              <a:cxnLst/>
              <a:rect l="l" t="t" r="r" b="b"/>
              <a:pathLst>
                <a:path w="148" h="160" extrusionOk="0">
                  <a:moveTo>
                    <a:pt x="148" y="16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2385340" y="752209"/>
              <a:ext cx="4561" cy="4561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4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2473810" y="600599"/>
              <a:ext cx="37440" cy="37471"/>
            </a:xfrm>
            <a:custGeom>
              <a:avLst/>
              <a:gdLst/>
              <a:ahLst/>
              <a:cxnLst/>
              <a:rect l="l" t="t" r="r" b="b"/>
              <a:pathLst>
                <a:path w="1215" h="1216" extrusionOk="0">
                  <a:moveTo>
                    <a:pt x="344" y="0"/>
                  </a:moveTo>
                  <a:lnTo>
                    <a:pt x="442" y="479"/>
                  </a:lnTo>
                  <a:lnTo>
                    <a:pt x="0" y="688"/>
                  </a:lnTo>
                  <a:lnTo>
                    <a:pt x="479" y="737"/>
                  </a:lnTo>
                  <a:lnTo>
                    <a:pt x="540" y="1215"/>
                  </a:lnTo>
                  <a:lnTo>
                    <a:pt x="736" y="773"/>
                  </a:lnTo>
                  <a:lnTo>
                    <a:pt x="1215" y="872"/>
                  </a:lnTo>
                  <a:lnTo>
                    <a:pt x="859" y="553"/>
                  </a:lnTo>
                  <a:lnTo>
                    <a:pt x="1092" y="123"/>
                  </a:lnTo>
                  <a:lnTo>
                    <a:pt x="675" y="369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2440160" y="650119"/>
              <a:ext cx="21940" cy="21570"/>
            </a:xfrm>
            <a:custGeom>
              <a:avLst/>
              <a:gdLst/>
              <a:ahLst/>
              <a:cxnLst/>
              <a:rect l="l" t="t" r="r" b="b"/>
              <a:pathLst>
                <a:path w="712" h="700" extrusionOk="0">
                  <a:moveTo>
                    <a:pt x="0" y="1"/>
                  </a:moveTo>
                  <a:lnTo>
                    <a:pt x="184" y="356"/>
                  </a:lnTo>
                  <a:lnTo>
                    <a:pt x="0" y="700"/>
                  </a:lnTo>
                  <a:lnTo>
                    <a:pt x="0" y="700"/>
                  </a:lnTo>
                  <a:lnTo>
                    <a:pt x="356" y="528"/>
                  </a:lnTo>
                  <a:lnTo>
                    <a:pt x="712" y="700"/>
                  </a:lnTo>
                  <a:lnTo>
                    <a:pt x="528" y="356"/>
                  </a:lnTo>
                  <a:lnTo>
                    <a:pt x="712" y="1"/>
                  </a:lnTo>
                  <a:lnTo>
                    <a:pt x="356" y="1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2470020" y="632369"/>
              <a:ext cx="9491" cy="9460"/>
            </a:xfrm>
            <a:custGeom>
              <a:avLst/>
              <a:gdLst/>
              <a:ahLst/>
              <a:cxnLst/>
              <a:rect l="l" t="t" r="r" b="b"/>
              <a:pathLst>
                <a:path w="308" h="307" extrusionOk="0">
                  <a:moveTo>
                    <a:pt x="0" y="307"/>
                  </a:moveTo>
                  <a:lnTo>
                    <a:pt x="307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2410670" y="681118"/>
              <a:ext cx="20061" cy="20061"/>
            </a:xfrm>
            <a:custGeom>
              <a:avLst/>
              <a:gdLst/>
              <a:ahLst/>
              <a:cxnLst/>
              <a:rect l="l" t="t" r="r" b="b"/>
              <a:pathLst>
                <a:path w="651" h="651" extrusionOk="0">
                  <a:moveTo>
                    <a:pt x="650" y="1"/>
                  </a:moveTo>
                  <a:lnTo>
                    <a:pt x="0" y="65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2398560" y="708729"/>
              <a:ext cx="4561" cy="4930"/>
            </a:xfrm>
            <a:custGeom>
              <a:avLst/>
              <a:gdLst/>
              <a:ahLst/>
              <a:cxnLst/>
              <a:rect l="l" t="t" r="r" b="b"/>
              <a:pathLst>
                <a:path w="148" h="160" extrusionOk="0">
                  <a:moveTo>
                    <a:pt x="148" y="0"/>
                  </a:moveTo>
                  <a:lnTo>
                    <a:pt x="1" y="16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2385340" y="721948"/>
              <a:ext cx="4561" cy="4961"/>
            </a:xfrm>
            <a:custGeom>
              <a:avLst/>
              <a:gdLst/>
              <a:ahLst/>
              <a:cxnLst/>
              <a:rect l="l" t="t" r="r" b="b"/>
              <a:pathLst>
                <a:path w="148" h="161" extrusionOk="0">
                  <a:moveTo>
                    <a:pt x="147" y="1"/>
                  </a:moveTo>
                  <a:lnTo>
                    <a:pt x="0" y="16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2234100" y="840679"/>
              <a:ext cx="37471" cy="37440"/>
            </a:xfrm>
            <a:custGeom>
              <a:avLst/>
              <a:gdLst/>
              <a:ahLst/>
              <a:cxnLst/>
              <a:rect l="l" t="t" r="r" b="b"/>
              <a:pathLst>
                <a:path w="1216" h="1215" extrusionOk="0">
                  <a:moveTo>
                    <a:pt x="675" y="0"/>
                  </a:moveTo>
                  <a:lnTo>
                    <a:pt x="467" y="442"/>
                  </a:lnTo>
                  <a:lnTo>
                    <a:pt x="1" y="344"/>
                  </a:lnTo>
                  <a:lnTo>
                    <a:pt x="356" y="675"/>
                  </a:lnTo>
                  <a:lnTo>
                    <a:pt x="111" y="1092"/>
                  </a:lnTo>
                  <a:lnTo>
                    <a:pt x="540" y="859"/>
                  </a:lnTo>
                  <a:lnTo>
                    <a:pt x="859" y="1215"/>
                  </a:lnTo>
                  <a:lnTo>
                    <a:pt x="859" y="1215"/>
                  </a:lnTo>
                  <a:lnTo>
                    <a:pt x="774" y="736"/>
                  </a:lnTo>
                  <a:lnTo>
                    <a:pt x="1215" y="540"/>
                  </a:lnTo>
                  <a:lnTo>
                    <a:pt x="725" y="479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2283250" y="807029"/>
              <a:ext cx="21971" cy="21940"/>
            </a:xfrm>
            <a:custGeom>
              <a:avLst/>
              <a:gdLst/>
              <a:ahLst/>
              <a:cxnLst/>
              <a:rect l="l" t="t" r="r" b="b"/>
              <a:pathLst>
                <a:path w="713" h="712" extrusionOk="0">
                  <a:moveTo>
                    <a:pt x="1" y="0"/>
                  </a:moveTo>
                  <a:lnTo>
                    <a:pt x="185" y="356"/>
                  </a:lnTo>
                  <a:lnTo>
                    <a:pt x="1" y="712"/>
                  </a:lnTo>
                  <a:lnTo>
                    <a:pt x="1" y="712"/>
                  </a:lnTo>
                  <a:lnTo>
                    <a:pt x="356" y="528"/>
                  </a:lnTo>
                  <a:lnTo>
                    <a:pt x="712" y="712"/>
                  </a:lnTo>
                  <a:lnTo>
                    <a:pt x="528" y="356"/>
                  </a:lnTo>
                  <a:lnTo>
                    <a:pt x="712" y="0"/>
                  </a:lnTo>
                  <a:lnTo>
                    <a:pt x="356" y="1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2265870" y="836888"/>
              <a:ext cx="9090" cy="9491"/>
            </a:xfrm>
            <a:custGeom>
              <a:avLst/>
              <a:gdLst/>
              <a:ahLst/>
              <a:cxnLst/>
              <a:rect l="l" t="t" r="r" b="b"/>
              <a:pathLst>
                <a:path w="295" h="308" extrusionOk="0">
                  <a:moveTo>
                    <a:pt x="295" y="0"/>
                  </a:moveTo>
                  <a:lnTo>
                    <a:pt x="0" y="30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2314250" y="777539"/>
              <a:ext cx="20061" cy="20061"/>
            </a:xfrm>
            <a:custGeom>
              <a:avLst/>
              <a:gdLst/>
              <a:ahLst/>
              <a:cxnLst/>
              <a:rect l="l" t="t" r="r" b="b"/>
              <a:pathLst>
                <a:path w="651" h="651" extrusionOk="0">
                  <a:moveTo>
                    <a:pt x="1" y="650"/>
                  </a:moveTo>
                  <a:lnTo>
                    <a:pt x="65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2342230" y="765059"/>
              <a:ext cx="4561" cy="4930"/>
            </a:xfrm>
            <a:custGeom>
              <a:avLst/>
              <a:gdLst/>
              <a:ahLst/>
              <a:cxnLst/>
              <a:rect l="l" t="t" r="r" b="b"/>
              <a:pathLst>
                <a:path w="148" h="160" extrusionOk="0">
                  <a:moveTo>
                    <a:pt x="1" y="160"/>
                  </a:moveTo>
                  <a:lnTo>
                    <a:pt x="14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2355449" y="752209"/>
              <a:ext cx="4591" cy="4561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1" y="147"/>
                  </a:moveTo>
                  <a:lnTo>
                    <a:pt x="14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2181560" y="720438"/>
              <a:ext cx="36331" cy="37841"/>
            </a:xfrm>
            <a:custGeom>
              <a:avLst/>
              <a:gdLst/>
              <a:ahLst/>
              <a:cxnLst/>
              <a:rect l="l" t="t" r="r" b="b"/>
              <a:pathLst>
                <a:path w="1179" h="1228" extrusionOk="0">
                  <a:moveTo>
                    <a:pt x="454" y="1"/>
                  </a:moveTo>
                  <a:lnTo>
                    <a:pt x="467" y="491"/>
                  </a:lnTo>
                  <a:lnTo>
                    <a:pt x="0" y="614"/>
                  </a:lnTo>
                  <a:lnTo>
                    <a:pt x="467" y="749"/>
                  </a:lnTo>
                  <a:lnTo>
                    <a:pt x="454" y="1228"/>
                  </a:lnTo>
                  <a:lnTo>
                    <a:pt x="724" y="823"/>
                  </a:lnTo>
                  <a:lnTo>
                    <a:pt x="1178" y="994"/>
                  </a:lnTo>
                  <a:lnTo>
                    <a:pt x="871" y="614"/>
                  </a:lnTo>
                  <a:lnTo>
                    <a:pt x="1178" y="234"/>
                  </a:lnTo>
                  <a:lnTo>
                    <a:pt x="1178" y="234"/>
                  </a:lnTo>
                  <a:lnTo>
                    <a:pt x="724" y="406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2246210" y="724229"/>
              <a:ext cx="31031" cy="30661"/>
            </a:xfrm>
            <a:custGeom>
              <a:avLst/>
              <a:gdLst/>
              <a:ahLst/>
              <a:cxnLst/>
              <a:rect l="l" t="t" r="r" b="b"/>
              <a:pathLst>
                <a:path w="1007" h="995" extrusionOk="0">
                  <a:moveTo>
                    <a:pt x="503" y="0"/>
                  </a:moveTo>
                  <a:lnTo>
                    <a:pt x="381" y="368"/>
                  </a:lnTo>
                  <a:lnTo>
                    <a:pt x="0" y="491"/>
                  </a:lnTo>
                  <a:lnTo>
                    <a:pt x="381" y="614"/>
                  </a:lnTo>
                  <a:lnTo>
                    <a:pt x="503" y="994"/>
                  </a:lnTo>
                  <a:lnTo>
                    <a:pt x="626" y="614"/>
                  </a:lnTo>
                  <a:lnTo>
                    <a:pt x="1006" y="491"/>
                  </a:lnTo>
                  <a:lnTo>
                    <a:pt x="626" y="36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2527490" y="720438"/>
              <a:ext cx="35930" cy="37841"/>
            </a:xfrm>
            <a:custGeom>
              <a:avLst/>
              <a:gdLst/>
              <a:ahLst/>
              <a:cxnLst/>
              <a:rect l="l" t="t" r="r" b="b"/>
              <a:pathLst>
                <a:path w="1166" h="1228" extrusionOk="0">
                  <a:moveTo>
                    <a:pt x="724" y="1"/>
                  </a:moveTo>
                  <a:lnTo>
                    <a:pt x="454" y="406"/>
                  </a:lnTo>
                  <a:lnTo>
                    <a:pt x="0" y="234"/>
                  </a:lnTo>
                  <a:lnTo>
                    <a:pt x="307" y="614"/>
                  </a:lnTo>
                  <a:lnTo>
                    <a:pt x="0" y="994"/>
                  </a:lnTo>
                  <a:lnTo>
                    <a:pt x="454" y="823"/>
                  </a:lnTo>
                  <a:lnTo>
                    <a:pt x="724" y="1228"/>
                  </a:lnTo>
                  <a:lnTo>
                    <a:pt x="699" y="749"/>
                  </a:lnTo>
                  <a:lnTo>
                    <a:pt x="1166" y="614"/>
                  </a:lnTo>
                  <a:lnTo>
                    <a:pt x="699" y="49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2468109" y="724229"/>
              <a:ext cx="31062" cy="30661"/>
            </a:xfrm>
            <a:custGeom>
              <a:avLst/>
              <a:gdLst/>
              <a:ahLst/>
              <a:cxnLst/>
              <a:rect l="l" t="t" r="r" b="b"/>
              <a:pathLst>
                <a:path w="1008" h="995" extrusionOk="0">
                  <a:moveTo>
                    <a:pt x="504" y="0"/>
                  </a:moveTo>
                  <a:lnTo>
                    <a:pt x="381" y="368"/>
                  </a:lnTo>
                  <a:lnTo>
                    <a:pt x="1" y="491"/>
                  </a:lnTo>
                  <a:lnTo>
                    <a:pt x="381" y="614"/>
                  </a:lnTo>
                  <a:lnTo>
                    <a:pt x="504" y="994"/>
                  </a:lnTo>
                  <a:lnTo>
                    <a:pt x="627" y="614"/>
                  </a:lnTo>
                  <a:lnTo>
                    <a:pt x="1007" y="491"/>
                  </a:lnTo>
                  <a:lnTo>
                    <a:pt x="627" y="36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2364910" y="731778"/>
              <a:ext cx="15531" cy="15161"/>
            </a:xfrm>
            <a:custGeom>
              <a:avLst/>
              <a:gdLst/>
              <a:ahLst/>
              <a:cxnLst/>
              <a:rect l="l" t="t" r="r" b="b"/>
              <a:pathLst>
                <a:path w="504" h="492" extrusionOk="0">
                  <a:moveTo>
                    <a:pt x="246" y="1"/>
                  </a:moveTo>
                  <a:cubicBezTo>
                    <a:pt x="111" y="1"/>
                    <a:pt x="1" y="111"/>
                    <a:pt x="1" y="246"/>
                  </a:cubicBezTo>
                  <a:cubicBezTo>
                    <a:pt x="1" y="381"/>
                    <a:pt x="111" y="491"/>
                    <a:pt x="246" y="491"/>
                  </a:cubicBezTo>
                  <a:cubicBezTo>
                    <a:pt x="393" y="491"/>
                    <a:pt x="504" y="381"/>
                    <a:pt x="504" y="246"/>
                  </a:cubicBezTo>
                  <a:cubicBezTo>
                    <a:pt x="504" y="111"/>
                    <a:pt x="39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" name="Google Shape;524;p26"/>
          <p:cNvSpPr/>
          <p:nvPr/>
        </p:nvSpPr>
        <p:spPr>
          <a:xfrm>
            <a:off x="6225163" y="2443613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6"/>
          <p:cNvSpPr/>
          <p:nvPr/>
        </p:nvSpPr>
        <p:spPr>
          <a:xfrm>
            <a:off x="2911177" y="444860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362CC-0F5C-06A0-12F8-98BED60C87AA}"/>
              </a:ext>
            </a:extLst>
          </p:cNvPr>
          <p:cNvGrpSpPr/>
          <p:nvPr/>
        </p:nvGrpSpPr>
        <p:grpSpPr>
          <a:xfrm>
            <a:off x="278547" y="1252869"/>
            <a:ext cx="384502" cy="1509384"/>
            <a:chOff x="316181" y="220155"/>
            <a:chExt cx="384502" cy="1509384"/>
          </a:xfrm>
        </p:grpSpPr>
        <p:sp>
          <p:nvSpPr>
            <p:cNvPr id="5" name="Google Shape;844;p31">
              <a:extLst>
                <a:ext uri="{FF2B5EF4-FFF2-40B4-BE49-F238E27FC236}">
                  <a16:creationId xmlns:a16="http://schemas.microsoft.com/office/drawing/2014/main" id="{460CC54B-5A8E-43C4-6E3F-90D654A26FC2}"/>
                </a:ext>
              </a:extLst>
            </p:cNvPr>
            <p:cNvSpPr/>
            <p:nvPr/>
          </p:nvSpPr>
          <p:spPr>
            <a:xfrm>
              <a:off x="316181" y="220155"/>
              <a:ext cx="384502" cy="385193"/>
            </a:xfrm>
            <a:custGeom>
              <a:avLst/>
              <a:gdLst/>
              <a:ahLst/>
              <a:cxnLst/>
              <a:rect l="l" t="t" r="r" b="b"/>
              <a:pathLst>
                <a:path w="5866" h="5877" extrusionOk="0">
                  <a:moveTo>
                    <a:pt x="3988" y="0"/>
                  </a:moveTo>
                  <a:lnTo>
                    <a:pt x="2872" y="1693"/>
                  </a:lnTo>
                  <a:lnTo>
                    <a:pt x="1596" y="123"/>
                  </a:lnTo>
                  <a:lnTo>
                    <a:pt x="2013" y="2098"/>
                  </a:lnTo>
                  <a:lnTo>
                    <a:pt x="1" y="1889"/>
                  </a:lnTo>
                  <a:lnTo>
                    <a:pt x="1" y="1889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2"/>
                  </a:lnTo>
                  <a:lnTo>
                    <a:pt x="1890" y="5877"/>
                  </a:lnTo>
                  <a:lnTo>
                    <a:pt x="2994" y="4184"/>
                  </a:lnTo>
                  <a:lnTo>
                    <a:pt x="4270" y="5754"/>
                  </a:lnTo>
                  <a:lnTo>
                    <a:pt x="3853" y="3766"/>
                  </a:lnTo>
                  <a:lnTo>
                    <a:pt x="5865" y="3987"/>
                  </a:lnTo>
                  <a:lnTo>
                    <a:pt x="4172" y="2871"/>
                  </a:lnTo>
                  <a:lnTo>
                    <a:pt x="5755" y="1607"/>
                  </a:lnTo>
                  <a:lnTo>
                    <a:pt x="3767" y="2012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45;p31">
              <a:extLst>
                <a:ext uri="{FF2B5EF4-FFF2-40B4-BE49-F238E27FC236}">
                  <a16:creationId xmlns:a16="http://schemas.microsoft.com/office/drawing/2014/main" id="{7407A2A5-533E-ADCB-C552-04F6AAF50772}"/>
                </a:ext>
              </a:extLst>
            </p:cNvPr>
            <p:cNvSpPr/>
            <p:nvPr/>
          </p:nvSpPr>
          <p:spPr>
            <a:xfrm>
              <a:off x="316181" y="1345067"/>
              <a:ext cx="384502" cy="384472"/>
            </a:xfrm>
            <a:custGeom>
              <a:avLst/>
              <a:gdLst/>
              <a:ahLst/>
              <a:cxnLst/>
              <a:rect l="l" t="t" r="r" b="b"/>
              <a:pathLst>
                <a:path w="5866" h="5866" extrusionOk="0">
                  <a:moveTo>
                    <a:pt x="3988" y="1"/>
                  </a:moveTo>
                  <a:lnTo>
                    <a:pt x="2872" y="1694"/>
                  </a:lnTo>
                  <a:lnTo>
                    <a:pt x="1596" y="111"/>
                  </a:lnTo>
                  <a:lnTo>
                    <a:pt x="2013" y="2099"/>
                  </a:lnTo>
                  <a:lnTo>
                    <a:pt x="1" y="1878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3"/>
                  </a:lnTo>
                  <a:lnTo>
                    <a:pt x="1890" y="5865"/>
                  </a:lnTo>
                  <a:lnTo>
                    <a:pt x="2994" y="4172"/>
                  </a:lnTo>
                  <a:lnTo>
                    <a:pt x="4270" y="5755"/>
                  </a:lnTo>
                  <a:lnTo>
                    <a:pt x="3853" y="3767"/>
                  </a:lnTo>
                  <a:lnTo>
                    <a:pt x="5865" y="3988"/>
                  </a:lnTo>
                  <a:lnTo>
                    <a:pt x="4172" y="2872"/>
                  </a:lnTo>
                  <a:lnTo>
                    <a:pt x="5755" y="1596"/>
                  </a:lnTo>
                  <a:lnTo>
                    <a:pt x="3767" y="2013"/>
                  </a:lnTo>
                  <a:lnTo>
                    <a:pt x="3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6;p31">
              <a:extLst>
                <a:ext uri="{FF2B5EF4-FFF2-40B4-BE49-F238E27FC236}">
                  <a16:creationId xmlns:a16="http://schemas.microsoft.com/office/drawing/2014/main" id="{B6945F64-B7AC-716B-A8A1-188CC7869874}"/>
                </a:ext>
              </a:extLst>
            </p:cNvPr>
            <p:cNvSpPr/>
            <p:nvPr/>
          </p:nvSpPr>
          <p:spPr>
            <a:xfrm>
              <a:off x="316181" y="798309"/>
              <a:ext cx="384502" cy="384407"/>
            </a:xfrm>
            <a:custGeom>
              <a:avLst/>
              <a:gdLst/>
              <a:ahLst/>
              <a:cxnLst/>
              <a:rect l="l" t="t" r="r" b="b"/>
              <a:pathLst>
                <a:path w="5866" h="5865" extrusionOk="0">
                  <a:moveTo>
                    <a:pt x="3988" y="0"/>
                  </a:moveTo>
                  <a:lnTo>
                    <a:pt x="2872" y="1693"/>
                  </a:lnTo>
                  <a:lnTo>
                    <a:pt x="1596" y="111"/>
                  </a:lnTo>
                  <a:lnTo>
                    <a:pt x="2013" y="2098"/>
                  </a:lnTo>
                  <a:lnTo>
                    <a:pt x="1" y="1877"/>
                  </a:lnTo>
                  <a:lnTo>
                    <a:pt x="1" y="1877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3"/>
                  </a:lnTo>
                  <a:lnTo>
                    <a:pt x="1890" y="5865"/>
                  </a:lnTo>
                  <a:lnTo>
                    <a:pt x="2994" y="4172"/>
                  </a:lnTo>
                  <a:lnTo>
                    <a:pt x="4270" y="5754"/>
                  </a:lnTo>
                  <a:lnTo>
                    <a:pt x="3853" y="3767"/>
                  </a:lnTo>
                  <a:lnTo>
                    <a:pt x="5865" y="3975"/>
                  </a:lnTo>
                  <a:lnTo>
                    <a:pt x="4172" y="2871"/>
                  </a:lnTo>
                  <a:lnTo>
                    <a:pt x="5755" y="1595"/>
                  </a:lnTo>
                  <a:lnTo>
                    <a:pt x="3767" y="2012"/>
                  </a:lnTo>
                  <a:lnTo>
                    <a:pt x="3767" y="2012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2580229-4AE7-2B6D-891A-E4BFDFABEB79}"/>
              </a:ext>
            </a:extLst>
          </p:cNvPr>
          <p:cNvGrpSpPr/>
          <p:nvPr/>
        </p:nvGrpSpPr>
        <p:grpSpPr>
          <a:xfrm>
            <a:off x="8418988" y="2377781"/>
            <a:ext cx="384502" cy="1509384"/>
            <a:chOff x="316181" y="220155"/>
            <a:chExt cx="384502" cy="1509384"/>
          </a:xfrm>
          <a:solidFill>
            <a:schemeClr val="bg2"/>
          </a:solidFill>
        </p:grpSpPr>
        <p:sp>
          <p:nvSpPr>
            <p:cNvPr id="9" name="Google Shape;844;p31">
              <a:extLst>
                <a:ext uri="{FF2B5EF4-FFF2-40B4-BE49-F238E27FC236}">
                  <a16:creationId xmlns:a16="http://schemas.microsoft.com/office/drawing/2014/main" id="{4F03E4FB-49CB-6220-5BAE-A8CD2B4362CE}"/>
                </a:ext>
              </a:extLst>
            </p:cNvPr>
            <p:cNvSpPr/>
            <p:nvPr/>
          </p:nvSpPr>
          <p:spPr>
            <a:xfrm>
              <a:off x="316181" y="220155"/>
              <a:ext cx="384502" cy="385193"/>
            </a:xfrm>
            <a:custGeom>
              <a:avLst/>
              <a:gdLst/>
              <a:ahLst/>
              <a:cxnLst/>
              <a:rect l="l" t="t" r="r" b="b"/>
              <a:pathLst>
                <a:path w="5866" h="5877" extrusionOk="0">
                  <a:moveTo>
                    <a:pt x="3988" y="0"/>
                  </a:moveTo>
                  <a:lnTo>
                    <a:pt x="2872" y="1693"/>
                  </a:lnTo>
                  <a:lnTo>
                    <a:pt x="1596" y="123"/>
                  </a:lnTo>
                  <a:lnTo>
                    <a:pt x="2013" y="2098"/>
                  </a:lnTo>
                  <a:lnTo>
                    <a:pt x="1" y="1889"/>
                  </a:lnTo>
                  <a:lnTo>
                    <a:pt x="1" y="1889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2"/>
                  </a:lnTo>
                  <a:lnTo>
                    <a:pt x="1890" y="5877"/>
                  </a:lnTo>
                  <a:lnTo>
                    <a:pt x="2994" y="4184"/>
                  </a:lnTo>
                  <a:lnTo>
                    <a:pt x="4270" y="5754"/>
                  </a:lnTo>
                  <a:lnTo>
                    <a:pt x="3853" y="3766"/>
                  </a:lnTo>
                  <a:lnTo>
                    <a:pt x="5865" y="3987"/>
                  </a:lnTo>
                  <a:lnTo>
                    <a:pt x="4172" y="2871"/>
                  </a:lnTo>
                  <a:lnTo>
                    <a:pt x="5755" y="1607"/>
                  </a:lnTo>
                  <a:lnTo>
                    <a:pt x="3767" y="2012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5;p31">
              <a:extLst>
                <a:ext uri="{FF2B5EF4-FFF2-40B4-BE49-F238E27FC236}">
                  <a16:creationId xmlns:a16="http://schemas.microsoft.com/office/drawing/2014/main" id="{EA786F0B-5093-2CF5-D573-A351E48D8C64}"/>
                </a:ext>
              </a:extLst>
            </p:cNvPr>
            <p:cNvSpPr/>
            <p:nvPr/>
          </p:nvSpPr>
          <p:spPr>
            <a:xfrm>
              <a:off x="316181" y="1345067"/>
              <a:ext cx="384502" cy="384472"/>
            </a:xfrm>
            <a:custGeom>
              <a:avLst/>
              <a:gdLst/>
              <a:ahLst/>
              <a:cxnLst/>
              <a:rect l="l" t="t" r="r" b="b"/>
              <a:pathLst>
                <a:path w="5866" h="5866" extrusionOk="0">
                  <a:moveTo>
                    <a:pt x="3988" y="1"/>
                  </a:moveTo>
                  <a:lnTo>
                    <a:pt x="2872" y="1694"/>
                  </a:lnTo>
                  <a:lnTo>
                    <a:pt x="1596" y="111"/>
                  </a:lnTo>
                  <a:lnTo>
                    <a:pt x="2013" y="2099"/>
                  </a:lnTo>
                  <a:lnTo>
                    <a:pt x="1" y="1878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3"/>
                  </a:lnTo>
                  <a:lnTo>
                    <a:pt x="1890" y="5865"/>
                  </a:lnTo>
                  <a:lnTo>
                    <a:pt x="2994" y="4172"/>
                  </a:lnTo>
                  <a:lnTo>
                    <a:pt x="4270" y="5755"/>
                  </a:lnTo>
                  <a:lnTo>
                    <a:pt x="3853" y="3767"/>
                  </a:lnTo>
                  <a:lnTo>
                    <a:pt x="5865" y="3988"/>
                  </a:lnTo>
                  <a:lnTo>
                    <a:pt x="4172" y="2872"/>
                  </a:lnTo>
                  <a:lnTo>
                    <a:pt x="5755" y="1596"/>
                  </a:lnTo>
                  <a:lnTo>
                    <a:pt x="3767" y="2013"/>
                  </a:lnTo>
                  <a:lnTo>
                    <a:pt x="39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46;p31">
              <a:extLst>
                <a:ext uri="{FF2B5EF4-FFF2-40B4-BE49-F238E27FC236}">
                  <a16:creationId xmlns:a16="http://schemas.microsoft.com/office/drawing/2014/main" id="{E9F402F6-50C7-74C0-7C48-D2992820D99F}"/>
                </a:ext>
              </a:extLst>
            </p:cNvPr>
            <p:cNvSpPr/>
            <p:nvPr/>
          </p:nvSpPr>
          <p:spPr>
            <a:xfrm>
              <a:off x="316181" y="798309"/>
              <a:ext cx="384502" cy="384407"/>
            </a:xfrm>
            <a:custGeom>
              <a:avLst/>
              <a:gdLst/>
              <a:ahLst/>
              <a:cxnLst/>
              <a:rect l="l" t="t" r="r" b="b"/>
              <a:pathLst>
                <a:path w="5866" h="5865" extrusionOk="0">
                  <a:moveTo>
                    <a:pt x="3988" y="0"/>
                  </a:moveTo>
                  <a:lnTo>
                    <a:pt x="2872" y="1693"/>
                  </a:lnTo>
                  <a:lnTo>
                    <a:pt x="1596" y="111"/>
                  </a:lnTo>
                  <a:lnTo>
                    <a:pt x="2013" y="2098"/>
                  </a:lnTo>
                  <a:lnTo>
                    <a:pt x="1" y="1877"/>
                  </a:lnTo>
                  <a:lnTo>
                    <a:pt x="1" y="1877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3"/>
                  </a:lnTo>
                  <a:lnTo>
                    <a:pt x="1890" y="5865"/>
                  </a:lnTo>
                  <a:lnTo>
                    <a:pt x="2994" y="4172"/>
                  </a:lnTo>
                  <a:lnTo>
                    <a:pt x="4270" y="5754"/>
                  </a:lnTo>
                  <a:lnTo>
                    <a:pt x="3853" y="3767"/>
                  </a:lnTo>
                  <a:lnTo>
                    <a:pt x="5865" y="3975"/>
                  </a:lnTo>
                  <a:lnTo>
                    <a:pt x="4172" y="2871"/>
                  </a:lnTo>
                  <a:lnTo>
                    <a:pt x="5755" y="1595"/>
                  </a:lnTo>
                  <a:lnTo>
                    <a:pt x="3767" y="2012"/>
                  </a:lnTo>
                  <a:lnTo>
                    <a:pt x="3767" y="2012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8"/>
          <p:cNvSpPr txBox="1">
            <a:spLocks noGrp="1"/>
          </p:cNvSpPr>
          <p:nvPr>
            <p:ph type="title"/>
          </p:nvPr>
        </p:nvSpPr>
        <p:spPr>
          <a:xfrm>
            <a:off x="1150455" y="295938"/>
            <a:ext cx="684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191919"/>
              </a:buClr>
              <a:buSzPts val="5200"/>
            </a:pPr>
            <a:r>
              <a:rPr lang="en" sz="4000">
                <a:latin typeface="STHupo"/>
                <a:ea typeface="STHupo"/>
              </a:rPr>
              <a:t>DATA Types...</a:t>
            </a:r>
            <a:endParaRPr lang="en" sz="400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546" name="Google Shape;546;p28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47" name="Google Shape;547;p28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48" name="Google Shape;548;p28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0" name="Google Shape;550;p28"/>
          <p:cNvSpPr txBox="1">
            <a:spLocks noGrp="1"/>
          </p:cNvSpPr>
          <p:nvPr>
            <p:ph type="subTitle" idx="9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191919"/>
              </a:buClr>
              <a:buSzPts val="5200"/>
              <a:buFont typeface="Rubik ExtraBold"/>
            </a:pPr>
            <a:r>
              <a:rPr lang="en" sz="2800" dirty="0">
                <a:latin typeface="STHupo"/>
                <a:ea typeface="STHupo"/>
              </a:rPr>
              <a:t>Structured</a:t>
            </a:r>
          </a:p>
        </p:txBody>
      </p:sp>
      <p:sp>
        <p:nvSpPr>
          <p:cNvPr id="551" name="Google Shape;551;p28"/>
          <p:cNvSpPr txBox="1">
            <a:spLocks noGrp="1"/>
          </p:cNvSpPr>
          <p:nvPr>
            <p:ph type="subTitle" idx="13"/>
          </p:nvPr>
        </p:nvSpPr>
        <p:spPr>
          <a:xfrm>
            <a:off x="2475737" y="3093245"/>
            <a:ext cx="2337978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191919"/>
              </a:buClr>
              <a:buSzPts val="5200"/>
              <a:buFont typeface="Rubik ExtraBold"/>
            </a:pPr>
            <a:r>
              <a:rPr lang="en-US" sz="2800" dirty="0">
                <a:latin typeface="STHupo"/>
                <a:ea typeface="STHupo"/>
              </a:rPr>
              <a:t>Unstructured</a:t>
            </a:r>
            <a:endParaRPr lang="en-US" sz="2800" dirty="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552" name="Google Shape;552;p28"/>
          <p:cNvSpPr txBox="1">
            <a:spLocks noGrp="1"/>
          </p:cNvSpPr>
          <p:nvPr>
            <p:ph type="subTitle" idx="14"/>
          </p:nvPr>
        </p:nvSpPr>
        <p:spPr>
          <a:xfrm>
            <a:off x="6029700" y="1726600"/>
            <a:ext cx="2760391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191919"/>
              </a:buClr>
              <a:buSzPts val="5200"/>
              <a:buFont typeface="Rubik ExtraBold"/>
            </a:pPr>
            <a:r>
              <a:rPr lang="en-US" sz="2800" dirty="0">
                <a:latin typeface="STHupo"/>
                <a:ea typeface="STHupo"/>
              </a:rPr>
              <a:t>Semi-structured</a:t>
            </a:r>
          </a:p>
        </p:txBody>
      </p:sp>
      <p:sp>
        <p:nvSpPr>
          <p:cNvPr id="554" name="Google Shape;554;p28"/>
          <p:cNvSpPr/>
          <p:nvPr/>
        </p:nvSpPr>
        <p:spPr>
          <a:xfrm>
            <a:off x="8119201" y="1787826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8"/>
          <p:cNvSpPr/>
          <p:nvPr/>
        </p:nvSpPr>
        <p:spPr>
          <a:xfrm>
            <a:off x="7900573" y="863293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8"/>
          <p:cNvSpPr/>
          <p:nvPr/>
        </p:nvSpPr>
        <p:spPr>
          <a:xfrm>
            <a:off x="-112" y="0"/>
            <a:ext cx="1028700" cy="103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8"/>
          <p:cNvSpPr/>
          <p:nvPr/>
        </p:nvSpPr>
        <p:spPr>
          <a:xfrm>
            <a:off x="0" y="1038300"/>
            <a:ext cx="1028700" cy="266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8"/>
          <p:cNvSpPr/>
          <p:nvPr/>
        </p:nvSpPr>
        <p:spPr>
          <a:xfrm>
            <a:off x="322099" y="1327225"/>
            <a:ext cx="384502" cy="384407"/>
          </a:xfrm>
          <a:custGeom>
            <a:avLst/>
            <a:gdLst/>
            <a:ahLst/>
            <a:cxnLst/>
            <a:rect l="l" t="t" r="r" b="b"/>
            <a:pathLst>
              <a:path w="5866" h="5865" extrusionOk="0">
                <a:moveTo>
                  <a:pt x="3988" y="0"/>
                </a:moveTo>
                <a:lnTo>
                  <a:pt x="2872" y="1693"/>
                </a:lnTo>
                <a:lnTo>
                  <a:pt x="1596" y="111"/>
                </a:lnTo>
                <a:lnTo>
                  <a:pt x="2013" y="2098"/>
                </a:lnTo>
                <a:lnTo>
                  <a:pt x="2013" y="2098"/>
                </a:lnTo>
                <a:lnTo>
                  <a:pt x="1" y="1877"/>
                </a:lnTo>
                <a:lnTo>
                  <a:pt x="1694" y="2994"/>
                </a:lnTo>
                <a:lnTo>
                  <a:pt x="111" y="4270"/>
                </a:lnTo>
                <a:lnTo>
                  <a:pt x="2099" y="3852"/>
                </a:lnTo>
                <a:lnTo>
                  <a:pt x="1890" y="5865"/>
                </a:lnTo>
                <a:lnTo>
                  <a:pt x="2994" y="4171"/>
                </a:lnTo>
                <a:lnTo>
                  <a:pt x="4270" y="5754"/>
                </a:lnTo>
                <a:lnTo>
                  <a:pt x="3853" y="3767"/>
                </a:lnTo>
                <a:lnTo>
                  <a:pt x="5865" y="3987"/>
                </a:lnTo>
                <a:lnTo>
                  <a:pt x="4172" y="2871"/>
                </a:lnTo>
                <a:lnTo>
                  <a:pt x="5755" y="1595"/>
                </a:lnTo>
                <a:lnTo>
                  <a:pt x="3767" y="2012"/>
                </a:lnTo>
                <a:lnTo>
                  <a:pt x="39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8"/>
          <p:cNvSpPr/>
          <p:nvPr/>
        </p:nvSpPr>
        <p:spPr>
          <a:xfrm>
            <a:off x="322099" y="1904593"/>
            <a:ext cx="384502" cy="385193"/>
          </a:xfrm>
          <a:custGeom>
            <a:avLst/>
            <a:gdLst/>
            <a:ahLst/>
            <a:cxnLst/>
            <a:rect l="l" t="t" r="r" b="b"/>
            <a:pathLst>
              <a:path w="5866" h="5877" extrusionOk="0">
                <a:moveTo>
                  <a:pt x="3988" y="0"/>
                </a:moveTo>
                <a:lnTo>
                  <a:pt x="2872" y="1693"/>
                </a:lnTo>
                <a:lnTo>
                  <a:pt x="1596" y="123"/>
                </a:lnTo>
                <a:lnTo>
                  <a:pt x="2013" y="2098"/>
                </a:lnTo>
                <a:lnTo>
                  <a:pt x="1" y="1889"/>
                </a:lnTo>
                <a:lnTo>
                  <a:pt x="1" y="1889"/>
                </a:lnTo>
                <a:lnTo>
                  <a:pt x="1694" y="2994"/>
                </a:lnTo>
                <a:lnTo>
                  <a:pt x="111" y="4270"/>
                </a:lnTo>
                <a:lnTo>
                  <a:pt x="111" y="4270"/>
                </a:lnTo>
                <a:lnTo>
                  <a:pt x="2099" y="3852"/>
                </a:lnTo>
                <a:lnTo>
                  <a:pt x="1890" y="5877"/>
                </a:lnTo>
                <a:lnTo>
                  <a:pt x="2994" y="4184"/>
                </a:lnTo>
                <a:lnTo>
                  <a:pt x="4270" y="5754"/>
                </a:lnTo>
                <a:lnTo>
                  <a:pt x="3853" y="3766"/>
                </a:lnTo>
                <a:lnTo>
                  <a:pt x="5865" y="3987"/>
                </a:lnTo>
                <a:lnTo>
                  <a:pt x="4172" y="2871"/>
                </a:lnTo>
                <a:lnTo>
                  <a:pt x="5755" y="1607"/>
                </a:lnTo>
                <a:lnTo>
                  <a:pt x="3767" y="2012"/>
                </a:lnTo>
                <a:lnTo>
                  <a:pt x="39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8"/>
          <p:cNvSpPr/>
          <p:nvPr/>
        </p:nvSpPr>
        <p:spPr>
          <a:xfrm>
            <a:off x="322099" y="3029505"/>
            <a:ext cx="384502" cy="384472"/>
          </a:xfrm>
          <a:custGeom>
            <a:avLst/>
            <a:gdLst/>
            <a:ahLst/>
            <a:cxnLst/>
            <a:rect l="l" t="t" r="r" b="b"/>
            <a:pathLst>
              <a:path w="5866" h="5866" extrusionOk="0">
                <a:moveTo>
                  <a:pt x="3988" y="1"/>
                </a:moveTo>
                <a:lnTo>
                  <a:pt x="2872" y="1694"/>
                </a:lnTo>
                <a:lnTo>
                  <a:pt x="1596" y="111"/>
                </a:lnTo>
                <a:lnTo>
                  <a:pt x="2013" y="2099"/>
                </a:lnTo>
                <a:lnTo>
                  <a:pt x="1" y="1878"/>
                </a:lnTo>
                <a:lnTo>
                  <a:pt x="1694" y="2994"/>
                </a:lnTo>
                <a:lnTo>
                  <a:pt x="111" y="4270"/>
                </a:lnTo>
                <a:lnTo>
                  <a:pt x="111" y="4270"/>
                </a:lnTo>
                <a:lnTo>
                  <a:pt x="2099" y="3853"/>
                </a:lnTo>
                <a:lnTo>
                  <a:pt x="1890" y="5865"/>
                </a:lnTo>
                <a:lnTo>
                  <a:pt x="2994" y="4172"/>
                </a:lnTo>
                <a:lnTo>
                  <a:pt x="4270" y="5755"/>
                </a:lnTo>
                <a:lnTo>
                  <a:pt x="3853" y="3767"/>
                </a:lnTo>
                <a:lnTo>
                  <a:pt x="5865" y="3988"/>
                </a:lnTo>
                <a:lnTo>
                  <a:pt x="4172" y="2872"/>
                </a:lnTo>
                <a:lnTo>
                  <a:pt x="5755" y="1596"/>
                </a:lnTo>
                <a:lnTo>
                  <a:pt x="3767" y="2013"/>
                </a:lnTo>
                <a:lnTo>
                  <a:pt x="39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8"/>
          <p:cNvSpPr/>
          <p:nvPr/>
        </p:nvSpPr>
        <p:spPr>
          <a:xfrm>
            <a:off x="322099" y="2482746"/>
            <a:ext cx="384502" cy="384407"/>
          </a:xfrm>
          <a:custGeom>
            <a:avLst/>
            <a:gdLst/>
            <a:ahLst/>
            <a:cxnLst/>
            <a:rect l="l" t="t" r="r" b="b"/>
            <a:pathLst>
              <a:path w="5866" h="5865" extrusionOk="0">
                <a:moveTo>
                  <a:pt x="3988" y="0"/>
                </a:moveTo>
                <a:lnTo>
                  <a:pt x="2872" y="1693"/>
                </a:lnTo>
                <a:lnTo>
                  <a:pt x="1596" y="111"/>
                </a:lnTo>
                <a:lnTo>
                  <a:pt x="2013" y="2098"/>
                </a:lnTo>
                <a:lnTo>
                  <a:pt x="1" y="1877"/>
                </a:lnTo>
                <a:lnTo>
                  <a:pt x="1" y="1877"/>
                </a:lnTo>
                <a:lnTo>
                  <a:pt x="1694" y="2994"/>
                </a:lnTo>
                <a:lnTo>
                  <a:pt x="111" y="4270"/>
                </a:lnTo>
                <a:lnTo>
                  <a:pt x="111" y="4270"/>
                </a:lnTo>
                <a:lnTo>
                  <a:pt x="2099" y="3853"/>
                </a:lnTo>
                <a:lnTo>
                  <a:pt x="1890" y="5865"/>
                </a:lnTo>
                <a:lnTo>
                  <a:pt x="2994" y="4172"/>
                </a:lnTo>
                <a:lnTo>
                  <a:pt x="4270" y="5754"/>
                </a:lnTo>
                <a:lnTo>
                  <a:pt x="3853" y="3767"/>
                </a:lnTo>
                <a:lnTo>
                  <a:pt x="5865" y="3975"/>
                </a:lnTo>
                <a:lnTo>
                  <a:pt x="4172" y="2871"/>
                </a:lnTo>
                <a:lnTo>
                  <a:pt x="5755" y="1595"/>
                </a:lnTo>
                <a:lnTo>
                  <a:pt x="3767" y="2012"/>
                </a:lnTo>
                <a:lnTo>
                  <a:pt x="3767" y="2012"/>
                </a:lnTo>
                <a:lnTo>
                  <a:pt x="39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28"/>
          <p:cNvGrpSpPr/>
          <p:nvPr/>
        </p:nvGrpSpPr>
        <p:grpSpPr>
          <a:xfrm rot="5400000">
            <a:off x="-189025" y="4102488"/>
            <a:ext cx="1452074" cy="652894"/>
            <a:chOff x="2322940" y="3715040"/>
            <a:chExt cx="965218" cy="357300"/>
          </a:xfrm>
        </p:grpSpPr>
        <p:sp>
          <p:nvSpPr>
            <p:cNvPr id="596" name="Google Shape;596;p28"/>
            <p:cNvSpPr/>
            <p:nvPr/>
          </p:nvSpPr>
          <p:spPr>
            <a:xfrm>
              <a:off x="2322940" y="3715040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1"/>
                  </a:moveTo>
                  <a:lnTo>
                    <a:pt x="1" y="1105"/>
                  </a:lnTo>
                  <a:lnTo>
                    <a:pt x="31323" y="1105"/>
                  </a:lnTo>
                  <a:lnTo>
                    <a:pt x="313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2322940" y="3795591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0"/>
                  </a:moveTo>
                  <a:lnTo>
                    <a:pt x="1" y="1104"/>
                  </a:lnTo>
                  <a:lnTo>
                    <a:pt x="31323" y="1104"/>
                  </a:lnTo>
                  <a:lnTo>
                    <a:pt x="313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2322940" y="3876480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1"/>
                  </a:moveTo>
                  <a:lnTo>
                    <a:pt x="1" y="1105"/>
                  </a:lnTo>
                  <a:lnTo>
                    <a:pt x="31323" y="1105"/>
                  </a:lnTo>
                  <a:lnTo>
                    <a:pt x="313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2322940" y="3957400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0"/>
                  </a:moveTo>
                  <a:lnTo>
                    <a:pt x="1" y="1104"/>
                  </a:lnTo>
                  <a:lnTo>
                    <a:pt x="31323" y="1104"/>
                  </a:lnTo>
                  <a:lnTo>
                    <a:pt x="313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2322940" y="4038289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1"/>
                  </a:moveTo>
                  <a:lnTo>
                    <a:pt x="1" y="1105"/>
                  </a:lnTo>
                  <a:lnTo>
                    <a:pt x="31323" y="1105"/>
                  </a:lnTo>
                  <a:lnTo>
                    <a:pt x="313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1" name="Google Shape;601;p28"/>
          <p:cNvSpPr/>
          <p:nvPr/>
        </p:nvSpPr>
        <p:spPr>
          <a:xfrm rot="5400000">
            <a:off x="260275" y="4397818"/>
            <a:ext cx="1452056" cy="62220"/>
          </a:xfrm>
          <a:custGeom>
            <a:avLst/>
            <a:gdLst/>
            <a:ahLst/>
            <a:cxnLst/>
            <a:rect l="l" t="t" r="r" b="b"/>
            <a:pathLst>
              <a:path w="31323" h="1105" extrusionOk="0">
                <a:moveTo>
                  <a:pt x="1" y="1"/>
                </a:moveTo>
                <a:lnTo>
                  <a:pt x="1" y="1105"/>
                </a:lnTo>
                <a:lnTo>
                  <a:pt x="31323" y="1105"/>
                </a:lnTo>
                <a:lnTo>
                  <a:pt x="31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8"/>
          <p:cNvSpPr/>
          <p:nvPr/>
        </p:nvSpPr>
        <p:spPr>
          <a:xfrm rot="5400000">
            <a:off x="-626480" y="4397818"/>
            <a:ext cx="1452056" cy="62220"/>
          </a:xfrm>
          <a:custGeom>
            <a:avLst/>
            <a:gdLst/>
            <a:ahLst/>
            <a:cxnLst/>
            <a:rect l="l" t="t" r="r" b="b"/>
            <a:pathLst>
              <a:path w="31323" h="1105" extrusionOk="0">
                <a:moveTo>
                  <a:pt x="1" y="1"/>
                </a:moveTo>
                <a:lnTo>
                  <a:pt x="1" y="1105"/>
                </a:lnTo>
                <a:lnTo>
                  <a:pt x="31323" y="1105"/>
                </a:lnTo>
                <a:lnTo>
                  <a:pt x="31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8"/>
          <p:cNvSpPr/>
          <p:nvPr/>
        </p:nvSpPr>
        <p:spPr>
          <a:xfrm>
            <a:off x="1322539" y="4341377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8"/>
          <p:cNvSpPr/>
          <p:nvPr/>
        </p:nvSpPr>
        <p:spPr>
          <a:xfrm>
            <a:off x="1252114" y="1084040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E427B366-212C-CAEB-1C1C-861C17567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489" y="-41143"/>
            <a:ext cx="905647" cy="905647"/>
          </a:xfrm>
          <a:prstGeom prst="rect">
            <a:avLst/>
          </a:prstGeom>
        </p:spPr>
      </p:pic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BA356EA5-99B3-4E78-1226-1BD34C2F1F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413"/>
          <a:stretch/>
        </p:blipFill>
        <p:spPr>
          <a:xfrm>
            <a:off x="452711" y="297952"/>
            <a:ext cx="575877" cy="905647"/>
          </a:xfrm>
          <a:prstGeom prst="rect">
            <a:avLst/>
          </a:prstGeom>
        </p:spPr>
      </p:pic>
      <p:pic>
        <p:nvPicPr>
          <p:cNvPr id="2" name="Picture 4" descr="Chart&#10;&#10;Description automatically generated">
            <a:extLst>
              <a:ext uri="{FF2B5EF4-FFF2-40B4-BE49-F238E27FC236}">
                <a16:creationId xmlns:a16="http://schemas.microsoft.com/office/drawing/2014/main" id="{98FC08B5-EE7D-8F3F-588A-C073C9078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835" y="2744435"/>
            <a:ext cx="3289852" cy="216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9921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17500">
              <a:lnSpc>
                <a:spcPct val="90000"/>
              </a:lnSpc>
              <a:buClr>
                <a:srgbClr val="191919"/>
              </a:buClr>
              <a:buSzPts val="5200"/>
            </a:pPr>
            <a:r>
              <a:rPr lang="en" sz="3600" dirty="0">
                <a:latin typeface="STHupo"/>
                <a:ea typeface="STHupo"/>
              </a:rPr>
              <a:t>Structured Data</a:t>
            </a:r>
            <a:endParaRPr lang="en" sz="3600" dirty="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720" name="Google Shape;720;p30"/>
          <p:cNvSpPr txBox="1">
            <a:spLocks noGrp="1"/>
          </p:cNvSpPr>
          <p:nvPr>
            <p:ph type="subTitle" idx="3"/>
          </p:nvPr>
        </p:nvSpPr>
        <p:spPr>
          <a:xfrm>
            <a:off x="2362606" y="1129902"/>
            <a:ext cx="4956560" cy="256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" sz="2000" dirty="0"/>
              <a:t>Data with a high degree of organization, typically stored in a spreadsheet-like manner.</a:t>
            </a:r>
          </a:p>
          <a:p>
            <a:pPr marL="342900" indent="-342900">
              <a:buFont typeface="Arial"/>
              <a:buChar char="•"/>
            </a:pPr>
            <a:r>
              <a:rPr lang="en" sz="2000" dirty="0"/>
              <a:t>Think of a spreadsheet (e.g. Excel) </a:t>
            </a:r>
          </a:p>
        </p:txBody>
      </p:sp>
      <p:sp>
        <p:nvSpPr>
          <p:cNvPr id="724" name="Google Shape;724;p30"/>
          <p:cNvSpPr/>
          <p:nvPr/>
        </p:nvSpPr>
        <p:spPr>
          <a:xfrm rot="5400000">
            <a:off x="1472400" y="3671100"/>
            <a:ext cx="1028700" cy="19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0"/>
          <p:cNvSpPr/>
          <p:nvPr/>
        </p:nvSpPr>
        <p:spPr>
          <a:xfrm>
            <a:off x="2944750" y="4109988"/>
            <a:ext cx="1028700" cy="10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0"/>
          <p:cNvGrpSpPr/>
          <p:nvPr/>
        </p:nvGrpSpPr>
        <p:grpSpPr>
          <a:xfrm>
            <a:off x="3061659" y="4214833"/>
            <a:ext cx="794882" cy="828632"/>
            <a:chOff x="2747509" y="475829"/>
            <a:chExt cx="677129" cy="705879"/>
          </a:xfrm>
        </p:grpSpPr>
        <p:sp>
          <p:nvSpPr>
            <p:cNvPr id="779" name="Google Shape;779;p30"/>
            <p:cNvSpPr/>
            <p:nvPr/>
          </p:nvSpPr>
          <p:spPr>
            <a:xfrm>
              <a:off x="3039758" y="594559"/>
              <a:ext cx="98331" cy="173550"/>
            </a:xfrm>
            <a:custGeom>
              <a:avLst/>
              <a:gdLst/>
              <a:ahLst/>
              <a:cxnLst/>
              <a:rect l="l" t="t" r="r" b="b"/>
              <a:pathLst>
                <a:path w="3191" h="5632" extrusionOk="0">
                  <a:moveTo>
                    <a:pt x="1472" y="0"/>
                  </a:moveTo>
                  <a:cubicBezTo>
                    <a:pt x="0" y="0"/>
                    <a:pt x="1472" y="5631"/>
                    <a:pt x="1472" y="5631"/>
                  </a:cubicBezTo>
                  <a:cubicBezTo>
                    <a:pt x="1472" y="5631"/>
                    <a:pt x="3190" y="0"/>
                    <a:pt x="14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3068478" y="53406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8" y="0"/>
                    <a:pt x="1" y="258"/>
                    <a:pt x="1" y="565"/>
                  </a:cubicBezTo>
                  <a:cubicBezTo>
                    <a:pt x="1" y="871"/>
                    <a:pt x="258" y="1117"/>
                    <a:pt x="565" y="1117"/>
                  </a:cubicBezTo>
                  <a:cubicBezTo>
                    <a:pt x="872" y="1117"/>
                    <a:pt x="1117" y="871"/>
                    <a:pt x="1117" y="565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3068478" y="475829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58"/>
                    <a:pt x="1" y="565"/>
                  </a:cubicBezTo>
                  <a:cubicBezTo>
                    <a:pt x="1" y="872"/>
                    <a:pt x="258" y="1117"/>
                    <a:pt x="565" y="1117"/>
                  </a:cubicBezTo>
                  <a:cubicBezTo>
                    <a:pt x="872" y="1117"/>
                    <a:pt x="1117" y="872"/>
                    <a:pt x="1117" y="565"/>
                  </a:cubicBezTo>
                  <a:cubicBezTo>
                    <a:pt x="1117" y="258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3039758" y="889428"/>
              <a:ext cx="98331" cy="173581"/>
            </a:xfrm>
            <a:custGeom>
              <a:avLst/>
              <a:gdLst/>
              <a:ahLst/>
              <a:cxnLst/>
              <a:rect l="l" t="t" r="r" b="b"/>
              <a:pathLst>
                <a:path w="3191" h="5633" extrusionOk="0">
                  <a:moveTo>
                    <a:pt x="1472" y="1"/>
                  </a:moveTo>
                  <a:cubicBezTo>
                    <a:pt x="1472" y="1"/>
                    <a:pt x="0" y="5632"/>
                    <a:pt x="1472" y="5632"/>
                  </a:cubicBezTo>
                  <a:cubicBezTo>
                    <a:pt x="3190" y="5632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3068478" y="108904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59"/>
                    <a:pt x="258" y="1117"/>
                    <a:pt x="565" y="1117"/>
                  </a:cubicBezTo>
                  <a:cubicBezTo>
                    <a:pt x="872" y="1117"/>
                    <a:pt x="1117" y="859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3068478" y="114725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60"/>
                    <a:pt x="258" y="1117"/>
                    <a:pt x="565" y="1117"/>
                  </a:cubicBezTo>
                  <a:cubicBezTo>
                    <a:pt x="872" y="1117"/>
                    <a:pt x="1117" y="860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313275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4172" y="1"/>
                  </a:moveTo>
                  <a:cubicBezTo>
                    <a:pt x="2503" y="1"/>
                    <a:pt x="0" y="759"/>
                    <a:pt x="0" y="759"/>
                  </a:cubicBezTo>
                  <a:cubicBezTo>
                    <a:pt x="0" y="759"/>
                    <a:pt x="2503" y="1413"/>
                    <a:pt x="4172" y="1413"/>
                  </a:cubicBezTo>
                  <a:cubicBezTo>
                    <a:pt x="5006" y="1413"/>
                    <a:pt x="5632" y="1249"/>
                    <a:pt x="5632" y="759"/>
                  </a:cubicBezTo>
                  <a:cubicBezTo>
                    <a:pt x="5632" y="190"/>
                    <a:pt x="5006" y="1"/>
                    <a:pt x="41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3331977" y="82101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9" y="0"/>
                    <a:pt x="1" y="258"/>
                    <a:pt x="1" y="564"/>
                  </a:cubicBezTo>
                  <a:cubicBezTo>
                    <a:pt x="1" y="871"/>
                    <a:pt x="259" y="1117"/>
                    <a:pt x="565" y="1117"/>
                  </a:cubicBezTo>
                  <a:cubicBezTo>
                    <a:pt x="872" y="1117"/>
                    <a:pt x="1117" y="871"/>
                    <a:pt x="1117" y="564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3390587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286583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1461" y="1"/>
                  </a:moveTo>
                  <a:cubicBezTo>
                    <a:pt x="626" y="1"/>
                    <a:pt x="1" y="190"/>
                    <a:pt x="1" y="759"/>
                  </a:cubicBezTo>
                  <a:cubicBezTo>
                    <a:pt x="1" y="1249"/>
                    <a:pt x="626" y="1413"/>
                    <a:pt x="1461" y="1413"/>
                  </a:cubicBezTo>
                  <a:cubicBezTo>
                    <a:pt x="3129" y="1413"/>
                    <a:pt x="5632" y="759"/>
                    <a:pt x="5632" y="759"/>
                  </a:cubicBezTo>
                  <a:cubicBezTo>
                    <a:pt x="5632" y="759"/>
                    <a:pt x="3129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2805718" y="821019"/>
              <a:ext cx="34081" cy="34420"/>
            </a:xfrm>
            <a:custGeom>
              <a:avLst/>
              <a:gdLst/>
              <a:ahLst/>
              <a:cxnLst/>
              <a:rect l="l" t="t" r="r" b="b"/>
              <a:pathLst>
                <a:path w="1106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60" y="1117"/>
                    <a:pt x="1105" y="871"/>
                    <a:pt x="1105" y="564"/>
                  </a:cubicBezTo>
                  <a:cubicBezTo>
                    <a:pt x="1105" y="258"/>
                    <a:pt x="860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2747509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3039358" y="784349"/>
              <a:ext cx="91921" cy="87361"/>
            </a:xfrm>
            <a:custGeom>
              <a:avLst/>
              <a:gdLst/>
              <a:ahLst/>
              <a:cxnLst/>
              <a:rect l="l" t="t" r="r" b="b"/>
              <a:pathLst>
                <a:path w="2983" h="2835" extrusionOk="0">
                  <a:moveTo>
                    <a:pt x="1485" y="0"/>
                  </a:moveTo>
                  <a:lnTo>
                    <a:pt x="1032" y="932"/>
                  </a:lnTo>
                  <a:lnTo>
                    <a:pt x="1" y="1080"/>
                  </a:lnTo>
                  <a:lnTo>
                    <a:pt x="749" y="1804"/>
                  </a:lnTo>
                  <a:lnTo>
                    <a:pt x="565" y="2834"/>
                  </a:lnTo>
                  <a:lnTo>
                    <a:pt x="1485" y="2356"/>
                  </a:lnTo>
                  <a:lnTo>
                    <a:pt x="2418" y="2834"/>
                  </a:lnTo>
                  <a:lnTo>
                    <a:pt x="2234" y="1804"/>
                  </a:lnTo>
                  <a:lnTo>
                    <a:pt x="2982" y="1080"/>
                  </a:lnTo>
                  <a:lnTo>
                    <a:pt x="1952" y="932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2978868" y="708359"/>
              <a:ext cx="73401" cy="73371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1" y="0"/>
                  </a:moveTo>
                  <a:lnTo>
                    <a:pt x="238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2935419" y="664879"/>
              <a:ext cx="22310" cy="22310"/>
            </a:xfrm>
            <a:custGeom>
              <a:avLst/>
              <a:gdLst/>
              <a:ahLst/>
              <a:cxnLst/>
              <a:rect l="l" t="t" r="r" b="b"/>
              <a:pathLst>
                <a:path w="724" h="724" extrusionOk="0">
                  <a:moveTo>
                    <a:pt x="724" y="724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2904018" y="63347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369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2878318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209" y="22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2978868" y="892448"/>
              <a:ext cx="73401" cy="73771"/>
            </a:xfrm>
            <a:custGeom>
              <a:avLst/>
              <a:gdLst/>
              <a:ahLst/>
              <a:cxnLst/>
              <a:rect l="l" t="t" r="r" b="b"/>
              <a:pathLst>
                <a:path w="2382" h="2394" extrusionOk="0">
                  <a:moveTo>
                    <a:pt x="1" y="2393"/>
                  </a:moveTo>
                  <a:lnTo>
                    <a:pt x="238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2935419" y="987358"/>
              <a:ext cx="22310" cy="21940"/>
            </a:xfrm>
            <a:custGeom>
              <a:avLst/>
              <a:gdLst/>
              <a:ahLst/>
              <a:cxnLst/>
              <a:rect l="l" t="t" r="r" b="b"/>
              <a:pathLst>
                <a:path w="724" h="712" extrusionOk="0">
                  <a:moveTo>
                    <a:pt x="724" y="0"/>
                  </a:moveTo>
                  <a:lnTo>
                    <a:pt x="0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2904018" y="102969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0"/>
                  </a:moveTo>
                  <a:lnTo>
                    <a:pt x="1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2878318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1"/>
                  </a:moveTo>
                  <a:lnTo>
                    <a:pt x="1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3124808" y="708359"/>
              <a:ext cx="73371" cy="73371"/>
            </a:xfrm>
            <a:custGeom>
              <a:avLst/>
              <a:gdLst/>
              <a:ahLst/>
              <a:cxnLst/>
              <a:rect l="l" t="t" r="r" b="b"/>
              <a:pathLst>
                <a:path w="2381" h="2381" extrusionOk="0">
                  <a:moveTo>
                    <a:pt x="2381" y="0"/>
                  </a:moveTo>
                  <a:lnTo>
                    <a:pt x="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3219317" y="664879"/>
              <a:ext cx="22341" cy="22310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1" y="724"/>
                  </a:moveTo>
                  <a:lnTo>
                    <a:pt x="725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3261657" y="63347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369"/>
                  </a:moveTo>
                  <a:lnTo>
                    <a:pt x="36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3292287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1" y="221"/>
                  </a:moveTo>
                  <a:lnTo>
                    <a:pt x="20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3124808" y="892448"/>
              <a:ext cx="73371" cy="73771"/>
            </a:xfrm>
            <a:custGeom>
              <a:avLst/>
              <a:gdLst/>
              <a:ahLst/>
              <a:cxnLst/>
              <a:rect l="l" t="t" r="r" b="b"/>
              <a:pathLst>
                <a:path w="2381" h="2394" extrusionOk="0">
                  <a:moveTo>
                    <a:pt x="2381" y="2393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3219317" y="987358"/>
              <a:ext cx="22341" cy="21940"/>
            </a:xfrm>
            <a:custGeom>
              <a:avLst/>
              <a:gdLst/>
              <a:ahLst/>
              <a:cxnLst/>
              <a:rect l="l" t="t" r="r" b="b"/>
              <a:pathLst>
                <a:path w="725" h="712" extrusionOk="0">
                  <a:moveTo>
                    <a:pt x="1" y="0"/>
                  </a:moveTo>
                  <a:lnTo>
                    <a:pt x="725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3261657" y="102969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0"/>
                  </a:moveTo>
                  <a:lnTo>
                    <a:pt x="369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3292287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209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30"/>
          <p:cNvGrpSpPr/>
          <p:nvPr/>
        </p:nvGrpSpPr>
        <p:grpSpPr>
          <a:xfrm rot="10800000" flipH="1">
            <a:off x="3868615" y="4110012"/>
            <a:ext cx="1334959" cy="1485874"/>
            <a:chOff x="912677" y="-457201"/>
            <a:chExt cx="1334959" cy="1485874"/>
          </a:xfrm>
        </p:grpSpPr>
        <p:sp>
          <p:nvSpPr>
            <p:cNvPr id="809" name="Google Shape;809;p30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30"/>
          <p:cNvSpPr/>
          <p:nvPr/>
        </p:nvSpPr>
        <p:spPr>
          <a:xfrm>
            <a:off x="-12" y="4110000"/>
            <a:ext cx="1028700" cy="103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0"/>
          <p:cNvSpPr/>
          <p:nvPr/>
        </p:nvSpPr>
        <p:spPr>
          <a:xfrm>
            <a:off x="1583277" y="369286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0"/>
          <p:cNvSpPr/>
          <p:nvPr/>
        </p:nvSpPr>
        <p:spPr>
          <a:xfrm>
            <a:off x="7725127" y="64381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0"/>
          <p:cNvSpPr/>
          <p:nvPr/>
        </p:nvSpPr>
        <p:spPr>
          <a:xfrm>
            <a:off x="5590077" y="378171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AA024-64B1-DA5E-8E53-D28C5AAC1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68"/>
          <a:stretch/>
        </p:blipFill>
        <p:spPr>
          <a:xfrm>
            <a:off x="1039251" y="4265505"/>
            <a:ext cx="2341777" cy="1124803"/>
          </a:xfrm>
          <a:prstGeom prst="rect">
            <a:avLst/>
          </a:prstGeom>
        </p:spPr>
      </p:pic>
      <p:pic>
        <p:nvPicPr>
          <p:cNvPr id="5" name="Picture 4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C6E21768-6852-D603-E36C-51C89C7E1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00373"/>
            <a:ext cx="1026187" cy="1026187"/>
          </a:xfrm>
          <a:prstGeom prst="rect">
            <a:avLst/>
          </a:prstGeom>
        </p:spPr>
      </p:pic>
      <p:pic>
        <p:nvPicPr>
          <p:cNvPr id="2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D1A3EF-A631-4DF7-4D71-4BFF4ACB0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248" y="2734193"/>
            <a:ext cx="2743200" cy="223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00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17500">
              <a:lnSpc>
                <a:spcPct val="90000"/>
              </a:lnSpc>
              <a:buClr>
                <a:srgbClr val="191919"/>
              </a:buClr>
              <a:buSzPts val="5200"/>
            </a:pPr>
            <a:r>
              <a:rPr lang="en" sz="3600" dirty="0">
                <a:latin typeface="STHupo"/>
                <a:ea typeface="STHupo"/>
              </a:rPr>
              <a:t>Semi-structured Data</a:t>
            </a:r>
            <a:endParaRPr lang="en" sz="3600" dirty="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720" name="Google Shape;720;p30"/>
          <p:cNvSpPr txBox="1">
            <a:spLocks noGrp="1"/>
          </p:cNvSpPr>
          <p:nvPr>
            <p:ph type="subTitle" idx="3"/>
          </p:nvPr>
        </p:nvSpPr>
        <p:spPr>
          <a:xfrm>
            <a:off x="2362606" y="1129902"/>
            <a:ext cx="4956560" cy="256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" sz="2000" dirty="0"/>
              <a:t>Data with some degree of organization</a:t>
            </a:r>
          </a:p>
          <a:p>
            <a:pPr marL="342900" indent="-342900">
              <a:buFont typeface="Arial"/>
              <a:buChar char="•"/>
            </a:pPr>
            <a:r>
              <a:rPr lang="en" sz="2000" dirty="0"/>
              <a:t> (HTML) files</a:t>
            </a:r>
          </a:p>
        </p:txBody>
      </p:sp>
      <p:sp>
        <p:nvSpPr>
          <p:cNvPr id="724" name="Google Shape;724;p30"/>
          <p:cNvSpPr/>
          <p:nvPr/>
        </p:nvSpPr>
        <p:spPr>
          <a:xfrm rot="5400000">
            <a:off x="1472400" y="3671100"/>
            <a:ext cx="1028700" cy="19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0"/>
          <p:cNvSpPr/>
          <p:nvPr/>
        </p:nvSpPr>
        <p:spPr>
          <a:xfrm>
            <a:off x="2944750" y="4109988"/>
            <a:ext cx="1028700" cy="10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0"/>
          <p:cNvGrpSpPr/>
          <p:nvPr/>
        </p:nvGrpSpPr>
        <p:grpSpPr>
          <a:xfrm>
            <a:off x="3061659" y="4214833"/>
            <a:ext cx="794882" cy="828632"/>
            <a:chOff x="2747509" y="475829"/>
            <a:chExt cx="677129" cy="705879"/>
          </a:xfrm>
        </p:grpSpPr>
        <p:sp>
          <p:nvSpPr>
            <p:cNvPr id="779" name="Google Shape;779;p30"/>
            <p:cNvSpPr/>
            <p:nvPr/>
          </p:nvSpPr>
          <p:spPr>
            <a:xfrm>
              <a:off x="3039758" y="594559"/>
              <a:ext cx="98331" cy="173550"/>
            </a:xfrm>
            <a:custGeom>
              <a:avLst/>
              <a:gdLst/>
              <a:ahLst/>
              <a:cxnLst/>
              <a:rect l="l" t="t" r="r" b="b"/>
              <a:pathLst>
                <a:path w="3191" h="5632" extrusionOk="0">
                  <a:moveTo>
                    <a:pt x="1472" y="0"/>
                  </a:moveTo>
                  <a:cubicBezTo>
                    <a:pt x="0" y="0"/>
                    <a:pt x="1472" y="5631"/>
                    <a:pt x="1472" y="5631"/>
                  </a:cubicBezTo>
                  <a:cubicBezTo>
                    <a:pt x="1472" y="5631"/>
                    <a:pt x="3190" y="0"/>
                    <a:pt x="14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3068478" y="53406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8" y="0"/>
                    <a:pt x="1" y="258"/>
                    <a:pt x="1" y="565"/>
                  </a:cubicBezTo>
                  <a:cubicBezTo>
                    <a:pt x="1" y="871"/>
                    <a:pt x="258" y="1117"/>
                    <a:pt x="565" y="1117"/>
                  </a:cubicBezTo>
                  <a:cubicBezTo>
                    <a:pt x="872" y="1117"/>
                    <a:pt x="1117" y="871"/>
                    <a:pt x="1117" y="565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3068478" y="475829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58"/>
                    <a:pt x="1" y="565"/>
                  </a:cubicBezTo>
                  <a:cubicBezTo>
                    <a:pt x="1" y="872"/>
                    <a:pt x="258" y="1117"/>
                    <a:pt x="565" y="1117"/>
                  </a:cubicBezTo>
                  <a:cubicBezTo>
                    <a:pt x="872" y="1117"/>
                    <a:pt x="1117" y="872"/>
                    <a:pt x="1117" y="565"/>
                  </a:cubicBezTo>
                  <a:cubicBezTo>
                    <a:pt x="1117" y="258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3039758" y="889428"/>
              <a:ext cx="98331" cy="173581"/>
            </a:xfrm>
            <a:custGeom>
              <a:avLst/>
              <a:gdLst/>
              <a:ahLst/>
              <a:cxnLst/>
              <a:rect l="l" t="t" r="r" b="b"/>
              <a:pathLst>
                <a:path w="3191" h="5633" extrusionOk="0">
                  <a:moveTo>
                    <a:pt x="1472" y="1"/>
                  </a:moveTo>
                  <a:cubicBezTo>
                    <a:pt x="1472" y="1"/>
                    <a:pt x="0" y="5632"/>
                    <a:pt x="1472" y="5632"/>
                  </a:cubicBezTo>
                  <a:cubicBezTo>
                    <a:pt x="3190" y="5632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3068478" y="108904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59"/>
                    <a:pt x="258" y="1117"/>
                    <a:pt x="565" y="1117"/>
                  </a:cubicBezTo>
                  <a:cubicBezTo>
                    <a:pt x="872" y="1117"/>
                    <a:pt x="1117" y="859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3068478" y="114725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60"/>
                    <a:pt x="258" y="1117"/>
                    <a:pt x="565" y="1117"/>
                  </a:cubicBezTo>
                  <a:cubicBezTo>
                    <a:pt x="872" y="1117"/>
                    <a:pt x="1117" y="860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313275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4172" y="1"/>
                  </a:moveTo>
                  <a:cubicBezTo>
                    <a:pt x="2503" y="1"/>
                    <a:pt x="0" y="759"/>
                    <a:pt x="0" y="759"/>
                  </a:cubicBezTo>
                  <a:cubicBezTo>
                    <a:pt x="0" y="759"/>
                    <a:pt x="2503" y="1413"/>
                    <a:pt x="4172" y="1413"/>
                  </a:cubicBezTo>
                  <a:cubicBezTo>
                    <a:pt x="5006" y="1413"/>
                    <a:pt x="5632" y="1249"/>
                    <a:pt x="5632" y="759"/>
                  </a:cubicBezTo>
                  <a:cubicBezTo>
                    <a:pt x="5632" y="190"/>
                    <a:pt x="5006" y="1"/>
                    <a:pt x="41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3331977" y="82101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9" y="0"/>
                    <a:pt x="1" y="258"/>
                    <a:pt x="1" y="564"/>
                  </a:cubicBezTo>
                  <a:cubicBezTo>
                    <a:pt x="1" y="871"/>
                    <a:pt x="259" y="1117"/>
                    <a:pt x="565" y="1117"/>
                  </a:cubicBezTo>
                  <a:cubicBezTo>
                    <a:pt x="872" y="1117"/>
                    <a:pt x="1117" y="871"/>
                    <a:pt x="1117" y="564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3390587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286583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1461" y="1"/>
                  </a:moveTo>
                  <a:cubicBezTo>
                    <a:pt x="626" y="1"/>
                    <a:pt x="1" y="190"/>
                    <a:pt x="1" y="759"/>
                  </a:cubicBezTo>
                  <a:cubicBezTo>
                    <a:pt x="1" y="1249"/>
                    <a:pt x="626" y="1413"/>
                    <a:pt x="1461" y="1413"/>
                  </a:cubicBezTo>
                  <a:cubicBezTo>
                    <a:pt x="3129" y="1413"/>
                    <a:pt x="5632" y="759"/>
                    <a:pt x="5632" y="759"/>
                  </a:cubicBezTo>
                  <a:cubicBezTo>
                    <a:pt x="5632" y="759"/>
                    <a:pt x="3129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2805718" y="821019"/>
              <a:ext cx="34081" cy="34420"/>
            </a:xfrm>
            <a:custGeom>
              <a:avLst/>
              <a:gdLst/>
              <a:ahLst/>
              <a:cxnLst/>
              <a:rect l="l" t="t" r="r" b="b"/>
              <a:pathLst>
                <a:path w="1106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60" y="1117"/>
                    <a:pt x="1105" y="871"/>
                    <a:pt x="1105" y="564"/>
                  </a:cubicBezTo>
                  <a:cubicBezTo>
                    <a:pt x="1105" y="258"/>
                    <a:pt x="860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2747509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3039358" y="784349"/>
              <a:ext cx="91921" cy="87361"/>
            </a:xfrm>
            <a:custGeom>
              <a:avLst/>
              <a:gdLst/>
              <a:ahLst/>
              <a:cxnLst/>
              <a:rect l="l" t="t" r="r" b="b"/>
              <a:pathLst>
                <a:path w="2983" h="2835" extrusionOk="0">
                  <a:moveTo>
                    <a:pt x="1485" y="0"/>
                  </a:moveTo>
                  <a:lnTo>
                    <a:pt x="1032" y="932"/>
                  </a:lnTo>
                  <a:lnTo>
                    <a:pt x="1" y="1080"/>
                  </a:lnTo>
                  <a:lnTo>
                    <a:pt x="749" y="1804"/>
                  </a:lnTo>
                  <a:lnTo>
                    <a:pt x="565" y="2834"/>
                  </a:lnTo>
                  <a:lnTo>
                    <a:pt x="1485" y="2356"/>
                  </a:lnTo>
                  <a:lnTo>
                    <a:pt x="2418" y="2834"/>
                  </a:lnTo>
                  <a:lnTo>
                    <a:pt x="2234" y="1804"/>
                  </a:lnTo>
                  <a:lnTo>
                    <a:pt x="2982" y="1080"/>
                  </a:lnTo>
                  <a:lnTo>
                    <a:pt x="1952" y="932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2978868" y="708359"/>
              <a:ext cx="73401" cy="73371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1" y="0"/>
                  </a:moveTo>
                  <a:lnTo>
                    <a:pt x="238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2935419" y="664879"/>
              <a:ext cx="22310" cy="22310"/>
            </a:xfrm>
            <a:custGeom>
              <a:avLst/>
              <a:gdLst/>
              <a:ahLst/>
              <a:cxnLst/>
              <a:rect l="l" t="t" r="r" b="b"/>
              <a:pathLst>
                <a:path w="724" h="724" extrusionOk="0">
                  <a:moveTo>
                    <a:pt x="724" y="724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2904018" y="63347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369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2878318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209" y="22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2978868" y="892448"/>
              <a:ext cx="73401" cy="73771"/>
            </a:xfrm>
            <a:custGeom>
              <a:avLst/>
              <a:gdLst/>
              <a:ahLst/>
              <a:cxnLst/>
              <a:rect l="l" t="t" r="r" b="b"/>
              <a:pathLst>
                <a:path w="2382" h="2394" extrusionOk="0">
                  <a:moveTo>
                    <a:pt x="1" y="2393"/>
                  </a:moveTo>
                  <a:lnTo>
                    <a:pt x="238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2935419" y="987358"/>
              <a:ext cx="22310" cy="21940"/>
            </a:xfrm>
            <a:custGeom>
              <a:avLst/>
              <a:gdLst/>
              <a:ahLst/>
              <a:cxnLst/>
              <a:rect l="l" t="t" r="r" b="b"/>
              <a:pathLst>
                <a:path w="724" h="712" extrusionOk="0">
                  <a:moveTo>
                    <a:pt x="724" y="0"/>
                  </a:moveTo>
                  <a:lnTo>
                    <a:pt x="0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2904018" y="102969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0"/>
                  </a:moveTo>
                  <a:lnTo>
                    <a:pt x="1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2878318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1"/>
                  </a:moveTo>
                  <a:lnTo>
                    <a:pt x="1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3124808" y="708359"/>
              <a:ext cx="73371" cy="73371"/>
            </a:xfrm>
            <a:custGeom>
              <a:avLst/>
              <a:gdLst/>
              <a:ahLst/>
              <a:cxnLst/>
              <a:rect l="l" t="t" r="r" b="b"/>
              <a:pathLst>
                <a:path w="2381" h="2381" extrusionOk="0">
                  <a:moveTo>
                    <a:pt x="2381" y="0"/>
                  </a:moveTo>
                  <a:lnTo>
                    <a:pt x="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3219317" y="664879"/>
              <a:ext cx="22341" cy="22310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1" y="724"/>
                  </a:moveTo>
                  <a:lnTo>
                    <a:pt x="725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3261657" y="63347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369"/>
                  </a:moveTo>
                  <a:lnTo>
                    <a:pt x="36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3292287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1" y="221"/>
                  </a:moveTo>
                  <a:lnTo>
                    <a:pt x="20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3124808" y="892448"/>
              <a:ext cx="73371" cy="73771"/>
            </a:xfrm>
            <a:custGeom>
              <a:avLst/>
              <a:gdLst/>
              <a:ahLst/>
              <a:cxnLst/>
              <a:rect l="l" t="t" r="r" b="b"/>
              <a:pathLst>
                <a:path w="2381" h="2394" extrusionOk="0">
                  <a:moveTo>
                    <a:pt x="2381" y="2393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3219317" y="987358"/>
              <a:ext cx="22341" cy="21940"/>
            </a:xfrm>
            <a:custGeom>
              <a:avLst/>
              <a:gdLst/>
              <a:ahLst/>
              <a:cxnLst/>
              <a:rect l="l" t="t" r="r" b="b"/>
              <a:pathLst>
                <a:path w="725" h="712" extrusionOk="0">
                  <a:moveTo>
                    <a:pt x="1" y="0"/>
                  </a:moveTo>
                  <a:lnTo>
                    <a:pt x="725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3261657" y="102969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0"/>
                  </a:moveTo>
                  <a:lnTo>
                    <a:pt x="369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3292287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209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30"/>
          <p:cNvGrpSpPr/>
          <p:nvPr/>
        </p:nvGrpSpPr>
        <p:grpSpPr>
          <a:xfrm rot="10800000" flipH="1">
            <a:off x="3868615" y="4110012"/>
            <a:ext cx="1334959" cy="1485874"/>
            <a:chOff x="912677" y="-457201"/>
            <a:chExt cx="1334959" cy="1485874"/>
          </a:xfrm>
        </p:grpSpPr>
        <p:sp>
          <p:nvSpPr>
            <p:cNvPr id="809" name="Google Shape;809;p30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30"/>
          <p:cNvSpPr/>
          <p:nvPr/>
        </p:nvSpPr>
        <p:spPr>
          <a:xfrm>
            <a:off x="-12" y="4110000"/>
            <a:ext cx="1028700" cy="103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0"/>
          <p:cNvSpPr/>
          <p:nvPr/>
        </p:nvSpPr>
        <p:spPr>
          <a:xfrm>
            <a:off x="1583277" y="369286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0"/>
          <p:cNvSpPr/>
          <p:nvPr/>
        </p:nvSpPr>
        <p:spPr>
          <a:xfrm>
            <a:off x="7725127" y="64381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0"/>
          <p:cNvSpPr/>
          <p:nvPr/>
        </p:nvSpPr>
        <p:spPr>
          <a:xfrm>
            <a:off x="5590077" y="378171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AA024-64B1-DA5E-8E53-D28C5AAC1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68"/>
          <a:stretch/>
        </p:blipFill>
        <p:spPr>
          <a:xfrm>
            <a:off x="1039251" y="4265505"/>
            <a:ext cx="2341777" cy="1124803"/>
          </a:xfrm>
          <a:prstGeom prst="rect">
            <a:avLst/>
          </a:prstGeom>
        </p:spPr>
      </p:pic>
      <p:pic>
        <p:nvPicPr>
          <p:cNvPr id="5" name="Picture 4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C6E21768-6852-D603-E36C-51C89C7E1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00373"/>
            <a:ext cx="1026187" cy="102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17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17500">
              <a:lnSpc>
                <a:spcPct val="90000"/>
              </a:lnSpc>
              <a:buClr>
                <a:srgbClr val="191919"/>
              </a:buClr>
              <a:buSzPts val="5200"/>
            </a:pPr>
            <a:r>
              <a:rPr lang="en" sz="3600" dirty="0">
                <a:latin typeface="STHupo"/>
                <a:ea typeface="STHupo"/>
              </a:rPr>
              <a:t>Unstructured Data</a:t>
            </a:r>
            <a:endParaRPr lang="en" sz="3600" dirty="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720" name="Google Shape;720;p30"/>
          <p:cNvSpPr txBox="1">
            <a:spLocks noGrp="1"/>
          </p:cNvSpPr>
          <p:nvPr>
            <p:ph type="subTitle" idx="3"/>
          </p:nvPr>
        </p:nvSpPr>
        <p:spPr>
          <a:xfrm>
            <a:off x="2362606" y="1129902"/>
            <a:ext cx="4956560" cy="256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" sz="2000" dirty="0"/>
              <a:t>Data with no predefined organizational form and no specific format</a:t>
            </a:r>
          </a:p>
          <a:p>
            <a:pPr marL="342900" indent="-342900">
              <a:buFont typeface="Arial"/>
              <a:buChar char="•"/>
            </a:pPr>
            <a:r>
              <a:rPr lang="en" sz="2000" dirty="0"/>
              <a:t>Plain text files</a:t>
            </a:r>
          </a:p>
          <a:p>
            <a:pPr marL="342900" indent="-342900">
              <a:buFont typeface="Arial"/>
              <a:buChar char="•"/>
            </a:pPr>
            <a:endParaRPr lang="en" sz="2000" dirty="0"/>
          </a:p>
        </p:txBody>
      </p:sp>
      <p:sp>
        <p:nvSpPr>
          <p:cNvPr id="724" name="Google Shape;724;p30"/>
          <p:cNvSpPr/>
          <p:nvPr/>
        </p:nvSpPr>
        <p:spPr>
          <a:xfrm rot="5400000">
            <a:off x="1472400" y="3671100"/>
            <a:ext cx="1028700" cy="19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0"/>
          <p:cNvSpPr/>
          <p:nvPr/>
        </p:nvSpPr>
        <p:spPr>
          <a:xfrm>
            <a:off x="2944750" y="4109988"/>
            <a:ext cx="1028700" cy="10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0"/>
          <p:cNvGrpSpPr/>
          <p:nvPr/>
        </p:nvGrpSpPr>
        <p:grpSpPr>
          <a:xfrm>
            <a:off x="3061659" y="4214833"/>
            <a:ext cx="794882" cy="828632"/>
            <a:chOff x="2747509" y="475829"/>
            <a:chExt cx="677129" cy="705879"/>
          </a:xfrm>
        </p:grpSpPr>
        <p:sp>
          <p:nvSpPr>
            <p:cNvPr id="779" name="Google Shape;779;p30"/>
            <p:cNvSpPr/>
            <p:nvPr/>
          </p:nvSpPr>
          <p:spPr>
            <a:xfrm>
              <a:off x="3039758" y="594559"/>
              <a:ext cx="98331" cy="173550"/>
            </a:xfrm>
            <a:custGeom>
              <a:avLst/>
              <a:gdLst/>
              <a:ahLst/>
              <a:cxnLst/>
              <a:rect l="l" t="t" r="r" b="b"/>
              <a:pathLst>
                <a:path w="3191" h="5632" extrusionOk="0">
                  <a:moveTo>
                    <a:pt x="1472" y="0"/>
                  </a:moveTo>
                  <a:cubicBezTo>
                    <a:pt x="0" y="0"/>
                    <a:pt x="1472" y="5631"/>
                    <a:pt x="1472" y="5631"/>
                  </a:cubicBezTo>
                  <a:cubicBezTo>
                    <a:pt x="1472" y="5631"/>
                    <a:pt x="3190" y="0"/>
                    <a:pt x="14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3068478" y="53406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8" y="0"/>
                    <a:pt x="1" y="258"/>
                    <a:pt x="1" y="565"/>
                  </a:cubicBezTo>
                  <a:cubicBezTo>
                    <a:pt x="1" y="871"/>
                    <a:pt x="258" y="1117"/>
                    <a:pt x="565" y="1117"/>
                  </a:cubicBezTo>
                  <a:cubicBezTo>
                    <a:pt x="872" y="1117"/>
                    <a:pt x="1117" y="871"/>
                    <a:pt x="1117" y="565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3068478" y="475829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58"/>
                    <a:pt x="1" y="565"/>
                  </a:cubicBezTo>
                  <a:cubicBezTo>
                    <a:pt x="1" y="872"/>
                    <a:pt x="258" y="1117"/>
                    <a:pt x="565" y="1117"/>
                  </a:cubicBezTo>
                  <a:cubicBezTo>
                    <a:pt x="872" y="1117"/>
                    <a:pt x="1117" y="872"/>
                    <a:pt x="1117" y="565"/>
                  </a:cubicBezTo>
                  <a:cubicBezTo>
                    <a:pt x="1117" y="258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3039758" y="889428"/>
              <a:ext cx="98331" cy="173581"/>
            </a:xfrm>
            <a:custGeom>
              <a:avLst/>
              <a:gdLst/>
              <a:ahLst/>
              <a:cxnLst/>
              <a:rect l="l" t="t" r="r" b="b"/>
              <a:pathLst>
                <a:path w="3191" h="5633" extrusionOk="0">
                  <a:moveTo>
                    <a:pt x="1472" y="1"/>
                  </a:moveTo>
                  <a:cubicBezTo>
                    <a:pt x="1472" y="1"/>
                    <a:pt x="0" y="5632"/>
                    <a:pt x="1472" y="5632"/>
                  </a:cubicBezTo>
                  <a:cubicBezTo>
                    <a:pt x="3190" y="5632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3068478" y="108904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59"/>
                    <a:pt x="258" y="1117"/>
                    <a:pt x="565" y="1117"/>
                  </a:cubicBezTo>
                  <a:cubicBezTo>
                    <a:pt x="872" y="1117"/>
                    <a:pt x="1117" y="859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3068478" y="114725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60"/>
                    <a:pt x="258" y="1117"/>
                    <a:pt x="565" y="1117"/>
                  </a:cubicBezTo>
                  <a:cubicBezTo>
                    <a:pt x="872" y="1117"/>
                    <a:pt x="1117" y="860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313275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4172" y="1"/>
                  </a:moveTo>
                  <a:cubicBezTo>
                    <a:pt x="2503" y="1"/>
                    <a:pt x="0" y="759"/>
                    <a:pt x="0" y="759"/>
                  </a:cubicBezTo>
                  <a:cubicBezTo>
                    <a:pt x="0" y="759"/>
                    <a:pt x="2503" y="1413"/>
                    <a:pt x="4172" y="1413"/>
                  </a:cubicBezTo>
                  <a:cubicBezTo>
                    <a:pt x="5006" y="1413"/>
                    <a:pt x="5632" y="1249"/>
                    <a:pt x="5632" y="759"/>
                  </a:cubicBezTo>
                  <a:cubicBezTo>
                    <a:pt x="5632" y="190"/>
                    <a:pt x="5006" y="1"/>
                    <a:pt x="41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3331977" y="82101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9" y="0"/>
                    <a:pt x="1" y="258"/>
                    <a:pt x="1" y="564"/>
                  </a:cubicBezTo>
                  <a:cubicBezTo>
                    <a:pt x="1" y="871"/>
                    <a:pt x="259" y="1117"/>
                    <a:pt x="565" y="1117"/>
                  </a:cubicBezTo>
                  <a:cubicBezTo>
                    <a:pt x="872" y="1117"/>
                    <a:pt x="1117" y="871"/>
                    <a:pt x="1117" y="564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3390587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286583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1461" y="1"/>
                  </a:moveTo>
                  <a:cubicBezTo>
                    <a:pt x="626" y="1"/>
                    <a:pt x="1" y="190"/>
                    <a:pt x="1" y="759"/>
                  </a:cubicBezTo>
                  <a:cubicBezTo>
                    <a:pt x="1" y="1249"/>
                    <a:pt x="626" y="1413"/>
                    <a:pt x="1461" y="1413"/>
                  </a:cubicBezTo>
                  <a:cubicBezTo>
                    <a:pt x="3129" y="1413"/>
                    <a:pt x="5632" y="759"/>
                    <a:pt x="5632" y="759"/>
                  </a:cubicBezTo>
                  <a:cubicBezTo>
                    <a:pt x="5632" y="759"/>
                    <a:pt x="3129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2805718" y="821019"/>
              <a:ext cx="34081" cy="34420"/>
            </a:xfrm>
            <a:custGeom>
              <a:avLst/>
              <a:gdLst/>
              <a:ahLst/>
              <a:cxnLst/>
              <a:rect l="l" t="t" r="r" b="b"/>
              <a:pathLst>
                <a:path w="1106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60" y="1117"/>
                    <a:pt x="1105" y="871"/>
                    <a:pt x="1105" y="564"/>
                  </a:cubicBezTo>
                  <a:cubicBezTo>
                    <a:pt x="1105" y="258"/>
                    <a:pt x="860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2747509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3039358" y="784349"/>
              <a:ext cx="91921" cy="87361"/>
            </a:xfrm>
            <a:custGeom>
              <a:avLst/>
              <a:gdLst/>
              <a:ahLst/>
              <a:cxnLst/>
              <a:rect l="l" t="t" r="r" b="b"/>
              <a:pathLst>
                <a:path w="2983" h="2835" extrusionOk="0">
                  <a:moveTo>
                    <a:pt x="1485" y="0"/>
                  </a:moveTo>
                  <a:lnTo>
                    <a:pt x="1032" y="932"/>
                  </a:lnTo>
                  <a:lnTo>
                    <a:pt x="1" y="1080"/>
                  </a:lnTo>
                  <a:lnTo>
                    <a:pt x="749" y="1804"/>
                  </a:lnTo>
                  <a:lnTo>
                    <a:pt x="565" y="2834"/>
                  </a:lnTo>
                  <a:lnTo>
                    <a:pt x="1485" y="2356"/>
                  </a:lnTo>
                  <a:lnTo>
                    <a:pt x="2418" y="2834"/>
                  </a:lnTo>
                  <a:lnTo>
                    <a:pt x="2234" y="1804"/>
                  </a:lnTo>
                  <a:lnTo>
                    <a:pt x="2982" y="1080"/>
                  </a:lnTo>
                  <a:lnTo>
                    <a:pt x="1952" y="932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2978868" y="708359"/>
              <a:ext cx="73401" cy="73371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1" y="0"/>
                  </a:moveTo>
                  <a:lnTo>
                    <a:pt x="238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2935419" y="664879"/>
              <a:ext cx="22310" cy="22310"/>
            </a:xfrm>
            <a:custGeom>
              <a:avLst/>
              <a:gdLst/>
              <a:ahLst/>
              <a:cxnLst/>
              <a:rect l="l" t="t" r="r" b="b"/>
              <a:pathLst>
                <a:path w="724" h="724" extrusionOk="0">
                  <a:moveTo>
                    <a:pt x="724" y="724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2904018" y="63347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369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2878318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209" y="22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2978868" y="892448"/>
              <a:ext cx="73401" cy="73771"/>
            </a:xfrm>
            <a:custGeom>
              <a:avLst/>
              <a:gdLst/>
              <a:ahLst/>
              <a:cxnLst/>
              <a:rect l="l" t="t" r="r" b="b"/>
              <a:pathLst>
                <a:path w="2382" h="2394" extrusionOk="0">
                  <a:moveTo>
                    <a:pt x="1" y="2393"/>
                  </a:moveTo>
                  <a:lnTo>
                    <a:pt x="238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2935419" y="987358"/>
              <a:ext cx="22310" cy="21940"/>
            </a:xfrm>
            <a:custGeom>
              <a:avLst/>
              <a:gdLst/>
              <a:ahLst/>
              <a:cxnLst/>
              <a:rect l="l" t="t" r="r" b="b"/>
              <a:pathLst>
                <a:path w="724" h="712" extrusionOk="0">
                  <a:moveTo>
                    <a:pt x="724" y="0"/>
                  </a:moveTo>
                  <a:lnTo>
                    <a:pt x="0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2904018" y="102969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0"/>
                  </a:moveTo>
                  <a:lnTo>
                    <a:pt x="1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2878318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1"/>
                  </a:moveTo>
                  <a:lnTo>
                    <a:pt x="1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3124808" y="708359"/>
              <a:ext cx="73371" cy="73371"/>
            </a:xfrm>
            <a:custGeom>
              <a:avLst/>
              <a:gdLst/>
              <a:ahLst/>
              <a:cxnLst/>
              <a:rect l="l" t="t" r="r" b="b"/>
              <a:pathLst>
                <a:path w="2381" h="2381" extrusionOk="0">
                  <a:moveTo>
                    <a:pt x="2381" y="0"/>
                  </a:moveTo>
                  <a:lnTo>
                    <a:pt x="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3219317" y="664879"/>
              <a:ext cx="22341" cy="22310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1" y="724"/>
                  </a:moveTo>
                  <a:lnTo>
                    <a:pt x="725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3261657" y="63347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369"/>
                  </a:moveTo>
                  <a:lnTo>
                    <a:pt x="36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3292287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1" y="221"/>
                  </a:moveTo>
                  <a:lnTo>
                    <a:pt x="20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3124808" y="892448"/>
              <a:ext cx="73371" cy="73771"/>
            </a:xfrm>
            <a:custGeom>
              <a:avLst/>
              <a:gdLst/>
              <a:ahLst/>
              <a:cxnLst/>
              <a:rect l="l" t="t" r="r" b="b"/>
              <a:pathLst>
                <a:path w="2381" h="2394" extrusionOk="0">
                  <a:moveTo>
                    <a:pt x="2381" y="2393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3219317" y="987358"/>
              <a:ext cx="22341" cy="21940"/>
            </a:xfrm>
            <a:custGeom>
              <a:avLst/>
              <a:gdLst/>
              <a:ahLst/>
              <a:cxnLst/>
              <a:rect l="l" t="t" r="r" b="b"/>
              <a:pathLst>
                <a:path w="725" h="712" extrusionOk="0">
                  <a:moveTo>
                    <a:pt x="1" y="0"/>
                  </a:moveTo>
                  <a:lnTo>
                    <a:pt x="725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3261657" y="102969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0"/>
                  </a:moveTo>
                  <a:lnTo>
                    <a:pt x="369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3292287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209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30"/>
          <p:cNvGrpSpPr/>
          <p:nvPr/>
        </p:nvGrpSpPr>
        <p:grpSpPr>
          <a:xfrm rot="10800000" flipH="1">
            <a:off x="3868615" y="4110012"/>
            <a:ext cx="1334959" cy="1485874"/>
            <a:chOff x="912677" y="-457201"/>
            <a:chExt cx="1334959" cy="1485874"/>
          </a:xfrm>
        </p:grpSpPr>
        <p:sp>
          <p:nvSpPr>
            <p:cNvPr id="809" name="Google Shape;809;p30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30"/>
          <p:cNvSpPr/>
          <p:nvPr/>
        </p:nvSpPr>
        <p:spPr>
          <a:xfrm>
            <a:off x="-12" y="4110000"/>
            <a:ext cx="1028700" cy="103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0"/>
          <p:cNvSpPr/>
          <p:nvPr/>
        </p:nvSpPr>
        <p:spPr>
          <a:xfrm>
            <a:off x="1583277" y="369286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0"/>
          <p:cNvSpPr/>
          <p:nvPr/>
        </p:nvSpPr>
        <p:spPr>
          <a:xfrm>
            <a:off x="7725127" y="64381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0"/>
          <p:cNvSpPr/>
          <p:nvPr/>
        </p:nvSpPr>
        <p:spPr>
          <a:xfrm>
            <a:off x="5590077" y="378171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AA024-64B1-DA5E-8E53-D28C5AAC1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68"/>
          <a:stretch/>
        </p:blipFill>
        <p:spPr>
          <a:xfrm>
            <a:off x="1039251" y="4265505"/>
            <a:ext cx="2341777" cy="1124803"/>
          </a:xfrm>
          <a:prstGeom prst="rect">
            <a:avLst/>
          </a:prstGeom>
        </p:spPr>
      </p:pic>
      <p:pic>
        <p:nvPicPr>
          <p:cNvPr id="5" name="Picture 4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C6E21768-6852-D603-E36C-51C89C7E1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00373"/>
            <a:ext cx="1026187" cy="1026187"/>
          </a:xfrm>
          <a:prstGeom prst="rect">
            <a:avLst/>
          </a:prstGeom>
        </p:spPr>
      </p:pic>
      <p:pic>
        <p:nvPicPr>
          <p:cNvPr id="2" name="Picture 3" descr="A picture containing square&#10;&#10;Description automatically generated">
            <a:extLst>
              <a:ext uri="{FF2B5EF4-FFF2-40B4-BE49-F238E27FC236}">
                <a16:creationId xmlns:a16="http://schemas.microsoft.com/office/drawing/2014/main" id="{216C6CBD-9D6E-91D8-F3C3-249C379A4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879" y="2288899"/>
            <a:ext cx="3066221" cy="259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29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6"/>
          <p:cNvGrpSpPr/>
          <p:nvPr/>
        </p:nvGrpSpPr>
        <p:grpSpPr>
          <a:xfrm rot="10800000">
            <a:off x="6885065" y="4110274"/>
            <a:ext cx="1334959" cy="1485874"/>
            <a:chOff x="799165" y="-457201"/>
            <a:chExt cx="1334959" cy="1485874"/>
          </a:xfrm>
        </p:grpSpPr>
        <p:sp>
          <p:nvSpPr>
            <p:cNvPr id="281" name="Google Shape;281;p26"/>
            <p:cNvSpPr/>
            <p:nvPr/>
          </p:nvSpPr>
          <p:spPr>
            <a:xfrm>
              <a:off x="903201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903201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903201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799165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" name="Google Shape;285;p26"/>
          <p:cNvSpPr/>
          <p:nvPr/>
        </p:nvSpPr>
        <p:spPr>
          <a:xfrm>
            <a:off x="-50" y="4116675"/>
            <a:ext cx="1028700" cy="103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8115350" y="4114825"/>
            <a:ext cx="1028700" cy="103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8105835" y="4138848"/>
            <a:ext cx="1054972" cy="1016117"/>
            <a:chOff x="907483" y="3233032"/>
            <a:chExt cx="801529" cy="772008"/>
          </a:xfrm>
        </p:grpSpPr>
        <p:sp>
          <p:nvSpPr>
            <p:cNvPr id="288" name="Google Shape;288;p26"/>
            <p:cNvSpPr/>
            <p:nvPr/>
          </p:nvSpPr>
          <p:spPr>
            <a:xfrm>
              <a:off x="962704" y="32330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29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27" y="4319"/>
                  </a:lnTo>
                  <a:lnTo>
                    <a:pt x="1227" y="2454"/>
                  </a:lnTo>
                  <a:cubicBezTo>
                    <a:pt x="1227" y="1730"/>
                    <a:pt x="1804" y="1154"/>
                    <a:pt x="2527" y="1154"/>
                  </a:cubicBezTo>
                  <a:cubicBezTo>
                    <a:pt x="3251" y="1154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503"/>
                  </a:lnTo>
                  <a:cubicBezTo>
                    <a:pt x="4993" y="1129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1081403" y="32330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792" y="1154"/>
                    <a:pt x="2516" y="1154"/>
                  </a:cubicBezTo>
                  <a:cubicBezTo>
                    <a:pt x="3239" y="1154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1199733" y="32330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17" y="0"/>
                    <a:pt x="1" y="1117"/>
                    <a:pt x="1" y="2503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804" y="1154"/>
                    <a:pt x="2528" y="1154"/>
                  </a:cubicBezTo>
                  <a:cubicBezTo>
                    <a:pt x="3239" y="1154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1318432" y="3233032"/>
              <a:ext cx="153520" cy="133090"/>
            </a:xfrm>
            <a:custGeom>
              <a:avLst/>
              <a:gdLst/>
              <a:ahLst/>
              <a:cxnLst/>
              <a:rect l="l" t="t" r="r" b="b"/>
              <a:pathLst>
                <a:path w="4982" h="4319" extrusionOk="0">
                  <a:moveTo>
                    <a:pt x="2491" y="0"/>
                  </a:moveTo>
                  <a:cubicBezTo>
                    <a:pt x="1117" y="0"/>
                    <a:pt x="1" y="1117"/>
                    <a:pt x="1" y="2503"/>
                  </a:cubicBezTo>
                  <a:lnTo>
                    <a:pt x="1" y="4319"/>
                  </a:lnTo>
                  <a:lnTo>
                    <a:pt x="1216" y="4319"/>
                  </a:lnTo>
                  <a:lnTo>
                    <a:pt x="1216" y="2454"/>
                  </a:lnTo>
                  <a:cubicBezTo>
                    <a:pt x="1216" y="1730"/>
                    <a:pt x="1792" y="1154"/>
                    <a:pt x="2516" y="1154"/>
                  </a:cubicBezTo>
                  <a:cubicBezTo>
                    <a:pt x="3240" y="1154"/>
                    <a:pt x="3816" y="1730"/>
                    <a:pt x="3816" y="2454"/>
                  </a:cubicBezTo>
                  <a:lnTo>
                    <a:pt x="3816" y="4319"/>
                  </a:lnTo>
                  <a:lnTo>
                    <a:pt x="4982" y="4319"/>
                  </a:lnTo>
                  <a:lnTo>
                    <a:pt x="4982" y="2503"/>
                  </a:lnTo>
                  <a:cubicBezTo>
                    <a:pt x="4982" y="1129"/>
                    <a:pt x="3866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1436793" y="32330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6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804" y="1154"/>
                    <a:pt x="2515" y="1154"/>
                  </a:cubicBezTo>
                  <a:cubicBezTo>
                    <a:pt x="3239" y="1154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503"/>
                  </a:lnTo>
                  <a:cubicBezTo>
                    <a:pt x="4993" y="1129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1555122" y="32330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17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804" y="1154"/>
                    <a:pt x="2527" y="1154"/>
                  </a:cubicBezTo>
                  <a:cubicBezTo>
                    <a:pt x="3251" y="1154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503"/>
                  </a:lnTo>
                  <a:cubicBezTo>
                    <a:pt x="4993" y="1129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907483" y="3362332"/>
              <a:ext cx="153921" cy="133090"/>
            </a:xfrm>
            <a:custGeom>
              <a:avLst/>
              <a:gdLst/>
              <a:ahLst/>
              <a:cxnLst/>
              <a:rect l="l" t="t" r="r" b="b"/>
              <a:pathLst>
                <a:path w="4995" h="4319" extrusionOk="0">
                  <a:moveTo>
                    <a:pt x="2504" y="0"/>
                  </a:moveTo>
                  <a:cubicBezTo>
                    <a:pt x="1130" y="0"/>
                    <a:pt x="1" y="1117"/>
                    <a:pt x="1" y="2503"/>
                  </a:cubicBezTo>
                  <a:lnTo>
                    <a:pt x="1" y="4319"/>
                  </a:lnTo>
                  <a:lnTo>
                    <a:pt x="1228" y="4319"/>
                  </a:lnTo>
                  <a:lnTo>
                    <a:pt x="1228" y="2454"/>
                  </a:lnTo>
                  <a:cubicBezTo>
                    <a:pt x="1228" y="1730"/>
                    <a:pt x="1804" y="1153"/>
                    <a:pt x="2528" y="1153"/>
                  </a:cubicBezTo>
                  <a:cubicBezTo>
                    <a:pt x="3252" y="1153"/>
                    <a:pt x="3829" y="1730"/>
                    <a:pt x="3829" y="2454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1026214" y="33623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791" y="1153"/>
                    <a:pt x="2515" y="1153"/>
                  </a:cubicBezTo>
                  <a:cubicBezTo>
                    <a:pt x="3239" y="1153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1144543" y="33623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804" y="1153"/>
                    <a:pt x="2515" y="1153"/>
                  </a:cubicBezTo>
                  <a:cubicBezTo>
                    <a:pt x="3239" y="1153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1262873" y="33623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29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27" y="4319"/>
                  </a:lnTo>
                  <a:lnTo>
                    <a:pt x="1227" y="2454"/>
                  </a:lnTo>
                  <a:cubicBezTo>
                    <a:pt x="1227" y="1730"/>
                    <a:pt x="1804" y="1153"/>
                    <a:pt x="2528" y="1153"/>
                  </a:cubicBezTo>
                  <a:cubicBezTo>
                    <a:pt x="3252" y="1153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1381572" y="3362332"/>
              <a:ext cx="153520" cy="133090"/>
            </a:xfrm>
            <a:custGeom>
              <a:avLst/>
              <a:gdLst/>
              <a:ahLst/>
              <a:cxnLst/>
              <a:rect l="l" t="t" r="r" b="b"/>
              <a:pathLst>
                <a:path w="4982" h="4319" extrusionOk="0">
                  <a:moveTo>
                    <a:pt x="2491" y="0"/>
                  </a:moveTo>
                  <a:cubicBezTo>
                    <a:pt x="1117" y="0"/>
                    <a:pt x="1" y="1117"/>
                    <a:pt x="1" y="2503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792" y="1153"/>
                    <a:pt x="2516" y="1153"/>
                  </a:cubicBezTo>
                  <a:cubicBezTo>
                    <a:pt x="3240" y="1153"/>
                    <a:pt x="3829" y="1730"/>
                    <a:pt x="3829" y="2454"/>
                  </a:cubicBezTo>
                  <a:lnTo>
                    <a:pt x="3829" y="4319"/>
                  </a:lnTo>
                  <a:lnTo>
                    <a:pt x="4982" y="4319"/>
                  </a:lnTo>
                  <a:lnTo>
                    <a:pt x="4982" y="2503"/>
                  </a:lnTo>
                  <a:cubicBezTo>
                    <a:pt x="4982" y="1129"/>
                    <a:pt x="3878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1499902" y="3362332"/>
              <a:ext cx="153921" cy="133090"/>
            </a:xfrm>
            <a:custGeom>
              <a:avLst/>
              <a:gdLst/>
              <a:ahLst/>
              <a:cxnLst/>
              <a:rect l="l" t="t" r="r" b="b"/>
              <a:pathLst>
                <a:path w="4995" h="4319" extrusionOk="0">
                  <a:moveTo>
                    <a:pt x="2504" y="0"/>
                  </a:moveTo>
                  <a:cubicBezTo>
                    <a:pt x="1117" y="0"/>
                    <a:pt x="1" y="1117"/>
                    <a:pt x="1" y="2503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804" y="1153"/>
                    <a:pt x="2528" y="1153"/>
                  </a:cubicBezTo>
                  <a:cubicBezTo>
                    <a:pt x="3240" y="1153"/>
                    <a:pt x="3829" y="1730"/>
                    <a:pt x="3829" y="2454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962704" y="3490091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503" y="1"/>
                  </a:moveTo>
                  <a:cubicBezTo>
                    <a:pt x="1129" y="1"/>
                    <a:pt x="0" y="1117"/>
                    <a:pt x="0" y="2504"/>
                  </a:cubicBezTo>
                  <a:lnTo>
                    <a:pt x="0" y="4320"/>
                  </a:lnTo>
                  <a:lnTo>
                    <a:pt x="1227" y="4320"/>
                  </a:lnTo>
                  <a:lnTo>
                    <a:pt x="1227" y="2455"/>
                  </a:lnTo>
                  <a:cubicBezTo>
                    <a:pt x="1227" y="1731"/>
                    <a:pt x="1804" y="1142"/>
                    <a:pt x="2527" y="1142"/>
                  </a:cubicBezTo>
                  <a:cubicBezTo>
                    <a:pt x="3251" y="1142"/>
                    <a:pt x="3828" y="1731"/>
                    <a:pt x="3828" y="2455"/>
                  </a:cubicBezTo>
                  <a:lnTo>
                    <a:pt x="3828" y="4320"/>
                  </a:lnTo>
                  <a:lnTo>
                    <a:pt x="4993" y="4320"/>
                  </a:lnTo>
                  <a:lnTo>
                    <a:pt x="4993" y="2504"/>
                  </a:lnTo>
                  <a:cubicBezTo>
                    <a:pt x="4993" y="1117"/>
                    <a:pt x="3877" y="1"/>
                    <a:pt x="2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1081403" y="3490091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491" y="1"/>
                  </a:moveTo>
                  <a:cubicBezTo>
                    <a:pt x="1117" y="1"/>
                    <a:pt x="0" y="1117"/>
                    <a:pt x="0" y="2504"/>
                  </a:cubicBezTo>
                  <a:lnTo>
                    <a:pt x="0" y="4320"/>
                  </a:lnTo>
                  <a:lnTo>
                    <a:pt x="1215" y="4320"/>
                  </a:lnTo>
                  <a:lnTo>
                    <a:pt x="1215" y="2455"/>
                  </a:lnTo>
                  <a:cubicBezTo>
                    <a:pt x="1215" y="1731"/>
                    <a:pt x="1792" y="1142"/>
                    <a:pt x="2516" y="1142"/>
                  </a:cubicBezTo>
                  <a:cubicBezTo>
                    <a:pt x="3239" y="1142"/>
                    <a:pt x="3828" y="1731"/>
                    <a:pt x="3828" y="2455"/>
                  </a:cubicBezTo>
                  <a:lnTo>
                    <a:pt x="3828" y="4320"/>
                  </a:lnTo>
                  <a:lnTo>
                    <a:pt x="4994" y="4320"/>
                  </a:lnTo>
                  <a:lnTo>
                    <a:pt x="4994" y="2504"/>
                  </a:lnTo>
                  <a:cubicBezTo>
                    <a:pt x="4994" y="1117"/>
                    <a:pt x="3877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1199733" y="3490091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503" y="1"/>
                  </a:moveTo>
                  <a:cubicBezTo>
                    <a:pt x="1117" y="1"/>
                    <a:pt x="1" y="1117"/>
                    <a:pt x="1" y="2504"/>
                  </a:cubicBezTo>
                  <a:lnTo>
                    <a:pt x="1" y="4320"/>
                  </a:lnTo>
                  <a:lnTo>
                    <a:pt x="1215" y="4320"/>
                  </a:lnTo>
                  <a:lnTo>
                    <a:pt x="1215" y="2455"/>
                  </a:lnTo>
                  <a:cubicBezTo>
                    <a:pt x="1215" y="1731"/>
                    <a:pt x="1804" y="1142"/>
                    <a:pt x="2528" y="1142"/>
                  </a:cubicBezTo>
                  <a:cubicBezTo>
                    <a:pt x="3239" y="1142"/>
                    <a:pt x="3828" y="1731"/>
                    <a:pt x="3828" y="2455"/>
                  </a:cubicBezTo>
                  <a:lnTo>
                    <a:pt x="3828" y="4320"/>
                  </a:lnTo>
                  <a:lnTo>
                    <a:pt x="4994" y="4320"/>
                  </a:lnTo>
                  <a:lnTo>
                    <a:pt x="4994" y="2504"/>
                  </a:lnTo>
                  <a:cubicBezTo>
                    <a:pt x="4994" y="1117"/>
                    <a:pt x="3877" y="1"/>
                    <a:pt x="2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1318432" y="3490091"/>
              <a:ext cx="153520" cy="133121"/>
            </a:xfrm>
            <a:custGeom>
              <a:avLst/>
              <a:gdLst/>
              <a:ahLst/>
              <a:cxnLst/>
              <a:rect l="l" t="t" r="r" b="b"/>
              <a:pathLst>
                <a:path w="4982" h="4320" extrusionOk="0">
                  <a:moveTo>
                    <a:pt x="2491" y="1"/>
                  </a:moveTo>
                  <a:cubicBezTo>
                    <a:pt x="1117" y="1"/>
                    <a:pt x="1" y="1117"/>
                    <a:pt x="1" y="2504"/>
                  </a:cubicBezTo>
                  <a:lnTo>
                    <a:pt x="1" y="4320"/>
                  </a:lnTo>
                  <a:lnTo>
                    <a:pt x="1216" y="4320"/>
                  </a:lnTo>
                  <a:lnTo>
                    <a:pt x="1216" y="2455"/>
                  </a:lnTo>
                  <a:cubicBezTo>
                    <a:pt x="1216" y="1731"/>
                    <a:pt x="1792" y="1142"/>
                    <a:pt x="2516" y="1142"/>
                  </a:cubicBezTo>
                  <a:cubicBezTo>
                    <a:pt x="3240" y="1142"/>
                    <a:pt x="3816" y="1731"/>
                    <a:pt x="3816" y="2455"/>
                  </a:cubicBezTo>
                  <a:lnTo>
                    <a:pt x="3816" y="4320"/>
                  </a:lnTo>
                  <a:lnTo>
                    <a:pt x="4982" y="4320"/>
                  </a:lnTo>
                  <a:lnTo>
                    <a:pt x="4982" y="2504"/>
                  </a:lnTo>
                  <a:cubicBezTo>
                    <a:pt x="4982" y="1117"/>
                    <a:pt x="3866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1436793" y="3490091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491" y="1"/>
                  </a:moveTo>
                  <a:cubicBezTo>
                    <a:pt x="1116" y="1"/>
                    <a:pt x="0" y="1117"/>
                    <a:pt x="0" y="2504"/>
                  </a:cubicBezTo>
                  <a:lnTo>
                    <a:pt x="0" y="4320"/>
                  </a:lnTo>
                  <a:lnTo>
                    <a:pt x="1215" y="4320"/>
                  </a:lnTo>
                  <a:lnTo>
                    <a:pt x="1215" y="2455"/>
                  </a:lnTo>
                  <a:cubicBezTo>
                    <a:pt x="1215" y="1731"/>
                    <a:pt x="1804" y="1142"/>
                    <a:pt x="2515" y="1142"/>
                  </a:cubicBezTo>
                  <a:cubicBezTo>
                    <a:pt x="3239" y="1142"/>
                    <a:pt x="3828" y="1731"/>
                    <a:pt x="3828" y="2455"/>
                  </a:cubicBezTo>
                  <a:lnTo>
                    <a:pt x="3828" y="4320"/>
                  </a:lnTo>
                  <a:lnTo>
                    <a:pt x="4993" y="4320"/>
                  </a:lnTo>
                  <a:lnTo>
                    <a:pt x="4993" y="2504"/>
                  </a:lnTo>
                  <a:cubicBezTo>
                    <a:pt x="4993" y="1117"/>
                    <a:pt x="3877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1555122" y="3490091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503" y="1"/>
                  </a:moveTo>
                  <a:cubicBezTo>
                    <a:pt x="1117" y="1"/>
                    <a:pt x="0" y="1117"/>
                    <a:pt x="0" y="2504"/>
                  </a:cubicBezTo>
                  <a:lnTo>
                    <a:pt x="0" y="4320"/>
                  </a:lnTo>
                  <a:lnTo>
                    <a:pt x="1215" y="4320"/>
                  </a:lnTo>
                  <a:lnTo>
                    <a:pt x="1215" y="2455"/>
                  </a:lnTo>
                  <a:cubicBezTo>
                    <a:pt x="1215" y="1731"/>
                    <a:pt x="1804" y="1142"/>
                    <a:pt x="2527" y="1142"/>
                  </a:cubicBezTo>
                  <a:cubicBezTo>
                    <a:pt x="3251" y="1142"/>
                    <a:pt x="3828" y="1731"/>
                    <a:pt x="3828" y="2455"/>
                  </a:cubicBezTo>
                  <a:lnTo>
                    <a:pt x="3828" y="4320"/>
                  </a:lnTo>
                  <a:lnTo>
                    <a:pt x="4993" y="4320"/>
                  </a:lnTo>
                  <a:lnTo>
                    <a:pt x="4993" y="2504"/>
                  </a:lnTo>
                  <a:cubicBezTo>
                    <a:pt x="4993" y="1117"/>
                    <a:pt x="3877" y="1"/>
                    <a:pt x="2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907483" y="3619390"/>
              <a:ext cx="153921" cy="133121"/>
            </a:xfrm>
            <a:custGeom>
              <a:avLst/>
              <a:gdLst/>
              <a:ahLst/>
              <a:cxnLst/>
              <a:rect l="l" t="t" r="r" b="b"/>
              <a:pathLst>
                <a:path w="4995" h="4320" extrusionOk="0">
                  <a:moveTo>
                    <a:pt x="2504" y="1"/>
                  </a:moveTo>
                  <a:cubicBezTo>
                    <a:pt x="1130" y="1"/>
                    <a:pt x="1" y="1117"/>
                    <a:pt x="1" y="2504"/>
                  </a:cubicBezTo>
                  <a:lnTo>
                    <a:pt x="1" y="4319"/>
                  </a:lnTo>
                  <a:lnTo>
                    <a:pt x="1228" y="4319"/>
                  </a:lnTo>
                  <a:lnTo>
                    <a:pt x="1228" y="2455"/>
                  </a:lnTo>
                  <a:cubicBezTo>
                    <a:pt x="1228" y="1731"/>
                    <a:pt x="1804" y="1142"/>
                    <a:pt x="2528" y="1142"/>
                  </a:cubicBezTo>
                  <a:cubicBezTo>
                    <a:pt x="3252" y="1142"/>
                    <a:pt x="3829" y="1731"/>
                    <a:pt x="3829" y="2455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504"/>
                  </a:lnTo>
                  <a:cubicBezTo>
                    <a:pt x="4994" y="1117"/>
                    <a:pt x="387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1026214" y="3619390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491" y="1"/>
                  </a:moveTo>
                  <a:cubicBezTo>
                    <a:pt x="1117" y="1"/>
                    <a:pt x="0" y="1117"/>
                    <a:pt x="0" y="2504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5"/>
                  </a:lnTo>
                  <a:cubicBezTo>
                    <a:pt x="1215" y="1731"/>
                    <a:pt x="1791" y="1142"/>
                    <a:pt x="2515" y="1142"/>
                  </a:cubicBezTo>
                  <a:cubicBezTo>
                    <a:pt x="3239" y="1142"/>
                    <a:pt x="3828" y="1731"/>
                    <a:pt x="3828" y="2455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4"/>
                  </a:lnTo>
                  <a:cubicBezTo>
                    <a:pt x="4994" y="1117"/>
                    <a:pt x="3877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1144543" y="3619390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491" y="1"/>
                  </a:moveTo>
                  <a:cubicBezTo>
                    <a:pt x="1117" y="1"/>
                    <a:pt x="0" y="1117"/>
                    <a:pt x="0" y="2504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5"/>
                  </a:lnTo>
                  <a:cubicBezTo>
                    <a:pt x="1215" y="1731"/>
                    <a:pt x="1804" y="1142"/>
                    <a:pt x="2515" y="1142"/>
                  </a:cubicBezTo>
                  <a:cubicBezTo>
                    <a:pt x="3239" y="1142"/>
                    <a:pt x="3828" y="1731"/>
                    <a:pt x="3828" y="2455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4"/>
                  </a:lnTo>
                  <a:cubicBezTo>
                    <a:pt x="4994" y="1117"/>
                    <a:pt x="3877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1262873" y="3619390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503" y="1"/>
                  </a:moveTo>
                  <a:cubicBezTo>
                    <a:pt x="1129" y="1"/>
                    <a:pt x="0" y="1117"/>
                    <a:pt x="0" y="2504"/>
                  </a:cubicBezTo>
                  <a:lnTo>
                    <a:pt x="0" y="4319"/>
                  </a:lnTo>
                  <a:lnTo>
                    <a:pt x="1227" y="4319"/>
                  </a:lnTo>
                  <a:lnTo>
                    <a:pt x="1227" y="2455"/>
                  </a:lnTo>
                  <a:cubicBezTo>
                    <a:pt x="1227" y="1731"/>
                    <a:pt x="1804" y="1142"/>
                    <a:pt x="2528" y="1142"/>
                  </a:cubicBezTo>
                  <a:cubicBezTo>
                    <a:pt x="3252" y="1142"/>
                    <a:pt x="3828" y="1731"/>
                    <a:pt x="3828" y="2455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4"/>
                  </a:lnTo>
                  <a:cubicBezTo>
                    <a:pt x="4994" y="1117"/>
                    <a:pt x="3877" y="1"/>
                    <a:pt x="2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1381572" y="3619390"/>
              <a:ext cx="153520" cy="133121"/>
            </a:xfrm>
            <a:custGeom>
              <a:avLst/>
              <a:gdLst/>
              <a:ahLst/>
              <a:cxnLst/>
              <a:rect l="l" t="t" r="r" b="b"/>
              <a:pathLst>
                <a:path w="4982" h="4320" extrusionOk="0">
                  <a:moveTo>
                    <a:pt x="2491" y="1"/>
                  </a:moveTo>
                  <a:cubicBezTo>
                    <a:pt x="1117" y="1"/>
                    <a:pt x="1" y="1117"/>
                    <a:pt x="1" y="2504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55"/>
                  </a:lnTo>
                  <a:cubicBezTo>
                    <a:pt x="1215" y="1731"/>
                    <a:pt x="1792" y="1142"/>
                    <a:pt x="2516" y="1142"/>
                  </a:cubicBezTo>
                  <a:cubicBezTo>
                    <a:pt x="3240" y="1142"/>
                    <a:pt x="3829" y="1731"/>
                    <a:pt x="3829" y="2455"/>
                  </a:cubicBezTo>
                  <a:lnTo>
                    <a:pt x="3829" y="4319"/>
                  </a:lnTo>
                  <a:lnTo>
                    <a:pt x="4982" y="4319"/>
                  </a:lnTo>
                  <a:lnTo>
                    <a:pt x="4982" y="2504"/>
                  </a:lnTo>
                  <a:cubicBezTo>
                    <a:pt x="4982" y="1117"/>
                    <a:pt x="3878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1499902" y="3619390"/>
              <a:ext cx="153921" cy="133121"/>
            </a:xfrm>
            <a:custGeom>
              <a:avLst/>
              <a:gdLst/>
              <a:ahLst/>
              <a:cxnLst/>
              <a:rect l="l" t="t" r="r" b="b"/>
              <a:pathLst>
                <a:path w="4995" h="4320" extrusionOk="0">
                  <a:moveTo>
                    <a:pt x="2504" y="1"/>
                  </a:moveTo>
                  <a:cubicBezTo>
                    <a:pt x="1117" y="1"/>
                    <a:pt x="1" y="1117"/>
                    <a:pt x="1" y="2504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55"/>
                  </a:lnTo>
                  <a:cubicBezTo>
                    <a:pt x="1215" y="1731"/>
                    <a:pt x="1804" y="1142"/>
                    <a:pt x="2528" y="1142"/>
                  </a:cubicBezTo>
                  <a:cubicBezTo>
                    <a:pt x="3240" y="1142"/>
                    <a:pt x="3829" y="1731"/>
                    <a:pt x="3829" y="2455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504"/>
                  </a:lnTo>
                  <a:cubicBezTo>
                    <a:pt x="4994" y="1117"/>
                    <a:pt x="387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962704" y="37426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29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27" y="4319"/>
                  </a:lnTo>
                  <a:lnTo>
                    <a:pt x="1227" y="2442"/>
                  </a:lnTo>
                  <a:cubicBezTo>
                    <a:pt x="1227" y="1718"/>
                    <a:pt x="1804" y="1141"/>
                    <a:pt x="2527" y="1141"/>
                  </a:cubicBezTo>
                  <a:cubicBezTo>
                    <a:pt x="3251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491"/>
                  </a:lnTo>
                  <a:cubicBezTo>
                    <a:pt x="4993" y="1117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1081403" y="37426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792" y="1141"/>
                    <a:pt x="2516" y="1141"/>
                  </a:cubicBezTo>
                  <a:cubicBezTo>
                    <a:pt x="3239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1199733" y="37426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17" y="0"/>
                    <a:pt x="1" y="1117"/>
                    <a:pt x="1" y="2491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804" y="1141"/>
                    <a:pt x="2528" y="1141"/>
                  </a:cubicBezTo>
                  <a:cubicBezTo>
                    <a:pt x="3239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1318432" y="3742650"/>
              <a:ext cx="153520" cy="133090"/>
            </a:xfrm>
            <a:custGeom>
              <a:avLst/>
              <a:gdLst/>
              <a:ahLst/>
              <a:cxnLst/>
              <a:rect l="l" t="t" r="r" b="b"/>
              <a:pathLst>
                <a:path w="4982" h="4319" extrusionOk="0">
                  <a:moveTo>
                    <a:pt x="2491" y="0"/>
                  </a:moveTo>
                  <a:cubicBezTo>
                    <a:pt x="1117" y="0"/>
                    <a:pt x="1" y="1117"/>
                    <a:pt x="1" y="2491"/>
                  </a:cubicBezTo>
                  <a:lnTo>
                    <a:pt x="1" y="4319"/>
                  </a:lnTo>
                  <a:lnTo>
                    <a:pt x="1216" y="4319"/>
                  </a:lnTo>
                  <a:lnTo>
                    <a:pt x="1216" y="2442"/>
                  </a:lnTo>
                  <a:cubicBezTo>
                    <a:pt x="1216" y="1718"/>
                    <a:pt x="1792" y="1141"/>
                    <a:pt x="2516" y="1141"/>
                  </a:cubicBezTo>
                  <a:cubicBezTo>
                    <a:pt x="3240" y="1141"/>
                    <a:pt x="3816" y="1718"/>
                    <a:pt x="3816" y="2442"/>
                  </a:cubicBezTo>
                  <a:lnTo>
                    <a:pt x="3816" y="4319"/>
                  </a:lnTo>
                  <a:lnTo>
                    <a:pt x="4982" y="4319"/>
                  </a:lnTo>
                  <a:lnTo>
                    <a:pt x="4982" y="2491"/>
                  </a:lnTo>
                  <a:cubicBezTo>
                    <a:pt x="4982" y="1117"/>
                    <a:pt x="3866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1436793" y="37426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6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804" y="1141"/>
                    <a:pt x="2515" y="1141"/>
                  </a:cubicBezTo>
                  <a:cubicBezTo>
                    <a:pt x="3239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491"/>
                  </a:lnTo>
                  <a:cubicBezTo>
                    <a:pt x="4993" y="1117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1555122" y="37426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17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804" y="1141"/>
                    <a:pt x="2527" y="1141"/>
                  </a:cubicBezTo>
                  <a:cubicBezTo>
                    <a:pt x="3251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491"/>
                  </a:lnTo>
                  <a:cubicBezTo>
                    <a:pt x="4993" y="1117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907483" y="3871950"/>
              <a:ext cx="153921" cy="133090"/>
            </a:xfrm>
            <a:custGeom>
              <a:avLst/>
              <a:gdLst/>
              <a:ahLst/>
              <a:cxnLst/>
              <a:rect l="l" t="t" r="r" b="b"/>
              <a:pathLst>
                <a:path w="4995" h="4319" extrusionOk="0">
                  <a:moveTo>
                    <a:pt x="2504" y="0"/>
                  </a:moveTo>
                  <a:cubicBezTo>
                    <a:pt x="1130" y="0"/>
                    <a:pt x="1" y="1117"/>
                    <a:pt x="1" y="2491"/>
                  </a:cubicBezTo>
                  <a:lnTo>
                    <a:pt x="1" y="4319"/>
                  </a:lnTo>
                  <a:lnTo>
                    <a:pt x="1228" y="4319"/>
                  </a:lnTo>
                  <a:lnTo>
                    <a:pt x="1228" y="2442"/>
                  </a:lnTo>
                  <a:cubicBezTo>
                    <a:pt x="1228" y="1718"/>
                    <a:pt x="1804" y="1141"/>
                    <a:pt x="2528" y="1141"/>
                  </a:cubicBezTo>
                  <a:cubicBezTo>
                    <a:pt x="3252" y="1141"/>
                    <a:pt x="3829" y="1718"/>
                    <a:pt x="3829" y="2442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1026214" y="38719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791" y="1141"/>
                    <a:pt x="2515" y="1141"/>
                  </a:cubicBezTo>
                  <a:cubicBezTo>
                    <a:pt x="3239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1144543" y="38719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804" y="1141"/>
                    <a:pt x="2515" y="1141"/>
                  </a:cubicBezTo>
                  <a:cubicBezTo>
                    <a:pt x="3239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1262873" y="38719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29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27" y="4319"/>
                  </a:lnTo>
                  <a:lnTo>
                    <a:pt x="1227" y="2442"/>
                  </a:lnTo>
                  <a:cubicBezTo>
                    <a:pt x="1227" y="1718"/>
                    <a:pt x="1804" y="1141"/>
                    <a:pt x="2528" y="1141"/>
                  </a:cubicBezTo>
                  <a:cubicBezTo>
                    <a:pt x="3252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1381572" y="3871950"/>
              <a:ext cx="153520" cy="133090"/>
            </a:xfrm>
            <a:custGeom>
              <a:avLst/>
              <a:gdLst/>
              <a:ahLst/>
              <a:cxnLst/>
              <a:rect l="l" t="t" r="r" b="b"/>
              <a:pathLst>
                <a:path w="4982" h="4319" extrusionOk="0">
                  <a:moveTo>
                    <a:pt x="2491" y="0"/>
                  </a:moveTo>
                  <a:cubicBezTo>
                    <a:pt x="1117" y="0"/>
                    <a:pt x="1" y="1117"/>
                    <a:pt x="1" y="2491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792" y="1141"/>
                    <a:pt x="2516" y="1141"/>
                  </a:cubicBezTo>
                  <a:cubicBezTo>
                    <a:pt x="3240" y="1141"/>
                    <a:pt x="3829" y="1718"/>
                    <a:pt x="3829" y="2442"/>
                  </a:cubicBezTo>
                  <a:lnTo>
                    <a:pt x="3829" y="4319"/>
                  </a:lnTo>
                  <a:lnTo>
                    <a:pt x="4982" y="4319"/>
                  </a:lnTo>
                  <a:lnTo>
                    <a:pt x="4982" y="2491"/>
                  </a:lnTo>
                  <a:cubicBezTo>
                    <a:pt x="4982" y="1117"/>
                    <a:pt x="3878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1499902" y="3871950"/>
              <a:ext cx="153921" cy="133090"/>
            </a:xfrm>
            <a:custGeom>
              <a:avLst/>
              <a:gdLst/>
              <a:ahLst/>
              <a:cxnLst/>
              <a:rect l="l" t="t" r="r" b="b"/>
              <a:pathLst>
                <a:path w="4995" h="4319" extrusionOk="0">
                  <a:moveTo>
                    <a:pt x="2504" y="0"/>
                  </a:moveTo>
                  <a:cubicBezTo>
                    <a:pt x="1117" y="0"/>
                    <a:pt x="1" y="1117"/>
                    <a:pt x="1" y="2491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804" y="1141"/>
                    <a:pt x="2528" y="1141"/>
                  </a:cubicBezTo>
                  <a:cubicBezTo>
                    <a:pt x="3240" y="1141"/>
                    <a:pt x="3829" y="1718"/>
                    <a:pt x="3829" y="2442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26"/>
          <p:cNvGrpSpPr/>
          <p:nvPr/>
        </p:nvGrpSpPr>
        <p:grpSpPr>
          <a:xfrm>
            <a:off x="-563496" y="-17772"/>
            <a:ext cx="1334959" cy="2294022"/>
            <a:chOff x="912677" y="-457201"/>
            <a:chExt cx="1334959" cy="1485874"/>
          </a:xfrm>
        </p:grpSpPr>
        <p:sp>
          <p:nvSpPr>
            <p:cNvPr id="325" name="Google Shape;325;p26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26"/>
          <p:cNvSpPr/>
          <p:nvPr/>
        </p:nvSpPr>
        <p:spPr>
          <a:xfrm>
            <a:off x="-50" y="1038300"/>
            <a:ext cx="1028700" cy="19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 txBox="1">
            <a:spLocks noGrp="1"/>
          </p:cNvSpPr>
          <p:nvPr>
            <p:ph type="ctrTitle"/>
          </p:nvPr>
        </p:nvSpPr>
        <p:spPr>
          <a:xfrm>
            <a:off x="1390375" y="1545950"/>
            <a:ext cx="5494800" cy="20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latin typeface="STHupo"/>
                <a:ea typeface="STHupo"/>
              </a:rPr>
              <a:t>Data Sources</a:t>
            </a:r>
            <a:endParaRPr lang="en" dirty="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grpSp>
        <p:nvGrpSpPr>
          <p:cNvPr id="381" name="Google Shape;381;p26"/>
          <p:cNvGrpSpPr/>
          <p:nvPr/>
        </p:nvGrpSpPr>
        <p:grpSpPr>
          <a:xfrm>
            <a:off x="116859" y="4221545"/>
            <a:ext cx="794882" cy="828632"/>
            <a:chOff x="2747509" y="475829"/>
            <a:chExt cx="677129" cy="705879"/>
          </a:xfrm>
        </p:grpSpPr>
        <p:sp>
          <p:nvSpPr>
            <p:cNvPr id="382" name="Google Shape;382;p26"/>
            <p:cNvSpPr/>
            <p:nvPr/>
          </p:nvSpPr>
          <p:spPr>
            <a:xfrm>
              <a:off x="3039758" y="594559"/>
              <a:ext cx="98331" cy="173550"/>
            </a:xfrm>
            <a:custGeom>
              <a:avLst/>
              <a:gdLst/>
              <a:ahLst/>
              <a:cxnLst/>
              <a:rect l="l" t="t" r="r" b="b"/>
              <a:pathLst>
                <a:path w="3191" h="5632" extrusionOk="0">
                  <a:moveTo>
                    <a:pt x="1472" y="0"/>
                  </a:moveTo>
                  <a:cubicBezTo>
                    <a:pt x="0" y="0"/>
                    <a:pt x="1472" y="5631"/>
                    <a:pt x="1472" y="5631"/>
                  </a:cubicBezTo>
                  <a:cubicBezTo>
                    <a:pt x="1472" y="5631"/>
                    <a:pt x="3190" y="0"/>
                    <a:pt x="14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3068478" y="53406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8" y="0"/>
                    <a:pt x="1" y="258"/>
                    <a:pt x="1" y="565"/>
                  </a:cubicBezTo>
                  <a:cubicBezTo>
                    <a:pt x="1" y="871"/>
                    <a:pt x="258" y="1117"/>
                    <a:pt x="565" y="1117"/>
                  </a:cubicBezTo>
                  <a:cubicBezTo>
                    <a:pt x="872" y="1117"/>
                    <a:pt x="1117" y="871"/>
                    <a:pt x="1117" y="565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3068478" y="475829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58"/>
                    <a:pt x="1" y="565"/>
                  </a:cubicBezTo>
                  <a:cubicBezTo>
                    <a:pt x="1" y="872"/>
                    <a:pt x="258" y="1117"/>
                    <a:pt x="565" y="1117"/>
                  </a:cubicBezTo>
                  <a:cubicBezTo>
                    <a:pt x="872" y="1117"/>
                    <a:pt x="1117" y="872"/>
                    <a:pt x="1117" y="565"/>
                  </a:cubicBezTo>
                  <a:cubicBezTo>
                    <a:pt x="1117" y="258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3039758" y="889428"/>
              <a:ext cx="98331" cy="173581"/>
            </a:xfrm>
            <a:custGeom>
              <a:avLst/>
              <a:gdLst/>
              <a:ahLst/>
              <a:cxnLst/>
              <a:rect l="l" t="t" r="r" b="b"/>
              <a:pathLst>
                <a:path w="3191" h="5633" extrusionOk="0">
                  <a:moveTo>
                    <a:pt x="1472" y="1"/>
                  </a:moveTo>
                  <a:cubicBezTo>
                    <a:pt x="1472" y="1"/>
                    <a:pt x="0" y="5632"/>
                    <a:pt x="1472" y="5632"/>
                  </a:cubicBezTo>
                  <a:cubicBezTo>
                    <a:pt x="3190" y="5632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3068478" y="108904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59"/>
                    <a:pt x="258" y="1117"/>
                    <a:pt x="565" y="1117"/>
                  </a:cubicBezTo>
                  <a:cubicBezTo>
                    <a:pt x="872" y="1117"/>
                    <a:pt x="1117" y="859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3068478" y="114725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60"/>
                    <a:pt x="258" y="1117"/>
                    <a:pt x="565" y="1117"/>
                  </a:cubicBezTo>
                  <a:cubicBezTo>
                    <a:pt x="872" y="1117"/>
                    <a:pt x="1117" y="860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313275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4172" y="1"/>
                  </a:moveTo>
                  <a:cubicBezTo>
                    <a:pt x="2503" y="1"/>
                    <a:pt x="0" y="759"/>
                    <a:pt x="0" y="759"/>
                  </a:cubicBezTo>
                  <a:cubicBezTo>
                    <a:pt x="0" y="759"/>
                    <a:pt x="2503" y="1413"/>
                    <a:pt x="4172" y="1413"/>
                  </a:cubicBezTo>
                  <a:cubicBezTo>
                    <a:pt x="5006" y="1413"/>
                    <a:pt x="5632" y="1249"/>
                    <a:pt x="5632" y="759"/>
                  </a:cubicBezTo>
                  <a:cubicBezTo>
                    <a:pt x="5632" y="190"/>
                    <a:pt x="5006" y="1"/>
                    <a:pt x="41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3331977" y="82101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9" y="0"/>
                    <a:pt x="1" y="258"/>
                    <a:pt x="1" y="564"/>
                  </a:cubicBezTo>
                  <a:cubicBezTo>
                    <a:pt x="1" y="871"/>
                    <a:pt x="259" y="1117"/>
                    <a:pt x="565" y="1117"/>
                  </a:cubicBezTo>
                  <a:cubicBezTo>
                    <a:pt x="872" y="1117"/>
                    <a:pt x="1117" y="871"/>
                    <a:pt x="1117" y="564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3390587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286583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1461" y="1"/>
                  </a:moveTo>
                  <a:cubicBezTo>
                    <a:pt x="626" y="1"/>
                    <a:pt x="1" y="190"/>
                    <a:pt x="1" y="759"/>
                  </a:cubicBezTo>
                  <a:cubicBezTo>
                    <a:pt x="1" y="1249"/>
                    <a:pt x="626" y="1413"/>
                    <a:pt x="1461" y="1413"/>
                  </a:cubicBezTo>
                  <a:cubicBezTo>
                    <a:pt x="3129" y="1413"/>
                    <a:pt x="5632" y="759"/>
                    <a:pt x="5632" y="759"/>
                  </a:cubicBezTo>
                  <a:cubicBezTo>
                    <a:pt x="5632" y="759"/>
                    <a:pt x="3129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2805718" y="821019"/>
              <a:ext cx="34081" cy="34420"/>
            </a:xfrm>
            <a:custGeom>
              <a:avLst/>
              <a:gdLst/>
              <a:ahLst/>
              <a:cxnLst/>
              <a:rect l="l" t="t" r="r" b="b"/>
              <a:pathLst>
                <a:path w="1106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60" y="1117"/>
                    <a:pt x="1105" y="871"/>
                    <a:pt x="1105" y="564"/>
                  </a:cubicBezTo>
                  <a:cubicBezTo>
                    <a:pt x="1105" y="258"/>
                    <a:pt x="860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2747509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3039358" y="784349"/>
              <a:ext cx="91921" cy="87361"/>
            </a:xfrm>
            <a:custGeom>
              <a:avLst/>
              <a:gdLst/>
              <a:ahLst/>
              <a:cxnLst/>
              <a:rect l="l" t="t" r="r" b="b"/>
              <a:pathLst>
                <a:path w="2983" h="2835" extrusionOk="0">
                  <a:moveTo>
                    <a:pt x="1485" y="0"/>
                  </a:moveTo>
                  <a:lnTo>
                    <a:pt x="1032" y="932"/>
                  </a:lnTo>
                  <a:lnTo>
                    <a:pt x="1" y="1080"/>
                  </a:lnTo>
                  <a:lnTo>
                    <a:pt x="749" y="1804"/>
                  </a:lnTo>
                  <a:lnTo>
                    <a:pt x="565" y="2834"/>
                  </a:lnTo>
                  <a:lnTo>
                    <a:pt x="1485" y="2356"/>
                  </a:lnTo>
                  <a:lnTo>
                    <a:pt x="2418" y="2834"/>
                  </a:lnTo>
                  <a:lnTo>
                    <a:pt x="2234" y="1804"/>
                  </a:lnTo>
                  <a:lnTo>
                    <a:pt x="2982" y="1080"/>
                  </a:lnTo>
                  <a:lnTo>
                    <a:pt x="1952" y="932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2978868" y="708359"/>
              <a:ext cx="73401" cy="73371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1" y="0"/>
                  </a:moveTo>
                  <a:lnTo>
                    <a:pt x="238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2935419" y="664879"/>
              <a:ext cx="22310" cy="22310"/>
            </a:xfrm>
            <a:custGeom>
              <a:avLst/>
              <a:gdLst/>
              <a:ahLst/>
              <a:cxnLst/>
              <a:rect l="l" t="t" r="r" b="b"/>
              <a:pathLst>
                <a:path w="724" h="724" extrusionOk="0">
                  <a:moveTo>
                    <a:pt x="724" y="724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2904018" y="63347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369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2878318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209" y="22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2978868" y="892448"/>
              <a:ext cx="73401" cy="73771"/>
            </a:xfrm>
            <a:custGeom>
              <a:avLst/>
              <a:gdLst/>
              <a:ahLst/>
              <a:cxnLst/>
              <a:rect l="l" t="t" r="r" b="b"/>
              <a:pathLst>
                <a:path w="2382" h="2394" extrusionOk="0">
                  <a:moveTo>
                    <a:pt x="1" y="2393"/>
                  </a:moveTo>
                  <a:lnTo>
                    <a:pt x="238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2935419" y="987358"/>
              <a:ext cx="22310" cy="21940"/>
            </a:xfrm>
            <a:custGeom>
              <a:avLst/>
              <a:gdLst/>
              <a:ahLst/>
              <a:cxnLst/>
              <a:rect l="l" t="t" r="r" b="b"/>
              <a:pathLst>
                <a:path w="724" h="712" extrusionOk="0">
                  <a:moveTo>
                    <a:pt x="724" y="0"/>
                  </a:moveTo>
                  <a:lnTo>
                    <a:pt x="0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2904018" y="102969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0"/>
                  </a:moveTo>
                  <a:lnTo>
                    <a:pt x="1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2878318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1"/>
                  </a:moveTo>
                  <a:lnTo>
                    <a:pt x="1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3124808" y="708359"/>
              <a:ext cx="73371" cy="73371"/>
            </a:xfrm>
            <a:custGeom>
              <a:avLst/>
              <a:gdLst/>
              <a:ahLst/>
              <a:cxnLst/>
              <a:rect l="l" t="t" r="r" b="b"/>
              <a:pathLst>
                <a:path w="2381" h="2381" extrusionOk="0">
                  <a:moveTo>
                    <a:pt x="2381" y="0"/>
                  </a:moveTo>
                  <a:lnTo>
                    <a:pt x="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3219317" y="664879"/>
              <a:ext cx="22341" cy="22310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1" y="724"/>
                  </a:moveTo>
                  <a:lnTo>
                    <a:pt x="725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3261657" y="63347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369"/>
                  </a:moveTo>
                  <a:lnTo>
                    <a:pt x="36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3292287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1" y="221"/>
                  </a:moveTo>
                  <a:lnTo>
                    <a:pt x="20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3124808" y="892448"/>
              <a:ext cx="73371" cy="73771"/>
            </a:xfrm>
            <a:custGeom>
              <a:avLst/>
              <a:gdLst/>
              <a:ahLst/>
              <a:cxnLst/>
              <a:rect l="l" t="t" r="r" b="b"/>
              <a:pathLst>
                <a:path w="2381" h="2394" extrusionOk="0">
                  <a:moveTo>
                    <a:pt x="2381" y="2393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3219317" y="987358"/>
              <a:ext cx="22341" cy="21940"/>
            </a:xfrm>
            <a:custGeom>
              <a:avLst/>
              <a:gdLst/>
              <a:ahLst/>
              <a:cxnLst/>
              <a:rect l="l" t="t" r="r" b="b"/>
              <a:pathLst>
                <a:path w="725" h="712" extrusionOk="0">
                  <a:moveTo>
                    <a:pt x="1" y="0"/>
                  </a:moveTo>
                  <a:lnTo>
                    <a:pt x="725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3261657" y="102969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0"/>
                  </a:moveTo>
                  <a:lnTo>
                    <a:pt x="369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3292287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209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26"/>
          <p:cNvGrpSpPr/>
          <p:nvPr/>
        </p:nvGrpSpPr>
        <p:grpSpPr>
          <a:xfrm>
            <a:off x="-36" y="2954292"/>
            <a:ext cx="1028671" cy="1162387"/>
            <a:chOff x="2615559" y="2227754"/>
            <a:chExt cx="823069" cy="930058"/>
          </a:xfrm>
        </p:grpSpPr>
        <p:sp>
          <p:nvSpPr>
            <p:cNvPr id="412" name="Google Shape;412;p26"/>
            <p:cNvSpPr/>
            <p:nvPr/>
          </p:nvSpPr>
          <p:spPr>
            <a:xfrm>
              <a:off x="2615559" y="2227754"/>
              <a:ext cx="823069" cy="930058"/>
            </a:xfrm>
            <a:custGeom>
              <a:avLst/>
              <a:gdLst/>
              <a:ahLst/>
              <a:cxnLst/>
              <a:rect l="l" t="t" r="r" b="b"/>
              <a:pathLst>
                <a:path w="26710" h="30182" extrusionOk="0">
                  <a:moveTo>
                    <a:pt x="1" y="1"/>
                  </a:moveTo>
                  <a:lnTo>
                    <a:pt x="1" y="30182"/>
                  </a:lnTo>
                  <a:lnTo>
                    <a:pt x="26710" y="30182"/>
                  </a:lnTo>
                  <a:lnTo>
                    <a:pt x="26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2678329" y="2295824"/>
              <a:ext cx="697159" cy="797338"/>
            </a:xfrm>
            <a:custGeom>
              <a:avLst/>
              <a:gdLst/>
              <a:ahLst/>
              <a:cxnLst/>
              <a:rect l="l" t="t" r="r" b="b"/>
              <a:pathLst>
                <a:path w="22624" h="25875" extrusionOk="0">
                  <a:moveTo>
                    <a:pt x="0" y="0"/>
                  </a:moveTo>
                  <a:lnTo>
                    <a:pt x="0" y="25875"/>
                  </a:lnTo>
                  <a:lnTo>
                    <a:pt x="22624" y="25875"/>
                  </a:lnTo>
                  <a:lnTo>
                    <a:pt x="226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2729359" y="2354034"/>
              <a:ext cx="595469" cy="681289"/>
            </a:xfrm>
            <a:custGeom>
              <a:avLst/>
              <a:gdLst/>
              <a:ahLst/>
              <a:cxnLst/>
              <a:rect l="l" t="t" r="r" b="b"/>
              <a:pathLst>
                <a:path w="19324" h="22109" extrusionOk="0">
                  <a:moveTo>
                    <a:pt x="1" y="1"/>
                  </a:moveTo>
                  <a:lnTo>
                    <a:pt x="1" y="22109"/>
                  </a:lnTo>
                  <a:lnTo>
                    <a:pt x="19324" y="22109"/>
                  </a:lnTo>
                  <a:lnTo>
                    <a:pt x="19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2784548" y="2417544"/>
              <a:ext cx="484720" cy="554269"/>
            </a:xfrm>
            <a:custGeom>
              <a:avLst/>
              <a:gdLst/>
              <a:ahLst/>
              <a:cxnLst/>
              <a:rect l="l" t="t" r="r" b="b"/>
              <a:pathLst>
                <a:path w="15730" h="17987" extrusionOk="0">
                  <a:moveTo>
                    <a:pt x="1" y="1"/>
                  </a:moveTo>
                  <a:lnTo>
                    <a:pt x="1" y="17987"/>
                  </a:lnTo>
                  <a:lnTo>
                    <a:pt x="15729" y="17987"/>
                  </a:lnTo>
                  <a:lnTo>
                    <a:pt x="157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2835979" y="2476154"/>
              <a:ext cx="382260" cy="437049"/>
            </a:xfrm>
            <a:custGeom>
              <a:avLst/>
              <a:gdLst/>
              <a:ahLst/>
              <a:cxnLst/>
              <a:rect l="l" t="t" r="r" b="b"/>
              <a:pathLst>
                <a:path w="12405" h="14183" extrusionOk="0">
                  <a:moveTo>
                    <a:pt x="0" y="0"/>
                  </a:moveTo>
                  <a:lnTo>
                    <a:pt x="0" y="14183"/>
                  </a:lnTo>
                  <a:lnTo>
                    <a:pt x="12404" y="14183"/>
                  </a:lnTo>
                  <a:lnTo>
                    <a:pt x="12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2882478" y="2529063"/>
              <a:ext cx="289260" cy="330861"/>
            </a:xfrm>
            <a:custGeom>
              <a:avLst/>
              <a:gdLst/>
              <a:ahLst/>
              <a:cxnLst/>
              <a:rect l="l" t="t" r="r" b="b"/>
              <a:pathLst>
                <a:path w="9387" h="10737" extrusionOk="0">
                  <a:moveTo>
                    <a:pt x="0" y="1"/>
                  </a:moveTo>
                  <a:lnTo>
                    <a:pt x="0" y="10736"/>
                  </a:lnTo>
                  <a:lnTo>
                    <a:pt x="9386" y="10736"/>
                  </a:lnTo>
                  <a:lnTo>
                    <a:pt x="9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2928608" y="2582003"/>
              <a:ext cx="197000" cy="224980"/>
            </a:xfrm>
            <a:custGeom>
              <a:avLst/>
              <a:gdLst/>
              <a:ahLst/>
              <a:cxnLst/>
              <a:rect l="l" t="t" r="r" b="b"/>
              <a:pathLst>
                <a:path w="6393" h="7301" extrusionOk="0">
                  <a:moveTo>
                    <a:pt x="0" y="1"/>
                  </a:moveTo>
                  <a:lnTo>
                    <a:pt x="0" y="7300"/>
                  </a:lnTo>
                  <a:lnTo>
                    <a:pt x="6392" y="7300"/>
                  </a:lnTo>
                  <a:lnTo>
                    <a:pt x="6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2975478" y="2635313"/>
              <a:ext cx="103230" cy="118360"/>
            </a:xfrm>
            <a:custGeom>
              <a:avLst/>
              <a:gdLst/>
              <a:ahLst/>
              <a:cxnLst/>
              <a:rect l="l" t="t" r="r" b="b"/>
              <a:pathLst>
                <a:path w="3350" h="3841" extrusionOk="0">
                  <a:moveTo>
                    <a:pt x="1" y="0"/>
                  </a:moveTo>
                  <a:lnTo>
                    <a:pt x="1" y="3841"/>
                  </a:lnTo>
                  <a:lnTo>
                    <a:pt x="3350" y="3841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/>
          <p:nvPr/>
        </p:nvSpPr>
        <p:spPr>
          <a:xfrm>
            <a:off x="5659177" y="4516440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6524402" y="365615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7117864" y="1865377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6"/>
          <p:cNvSpPr/>
          <p:nvPr/>
        </p:nvSpPr>
        <p:spPr>
          <a:xfrm>
            <a:off x="7419413" y="858600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"/>
          <p:cNvSpPr/>
          <p:nvPr/>
        </p:nvSpPr>
        <p:spPr>
          <a:xfrm>
            <a:off x="5722950" y="1085713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/>
          <p:nvPr/>
        </p:nvSpPr>
        <p:spPr>
          <a:xfrm>
            <a:off x="6491414" y="37245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"/>
          <p:cNvSpPr/>
          <p:nvPr/>
        </p:nvSpPr>
        <p:spPr>
          <a:xfrm>
            <a:off x="8115238" y="1026775"/>
            <a:ext cx="1028700" cy="103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6"/>
          <p:cNvGrpSpPr/>
          <p:nvPr/>
        </p:nvGrpSpPr>
        <p:grpSpPr>
          <a:xfrm>
            <a:off x="8115346" y="1038698"/>
            <a:ext cx="1028713" cy="1001793"/>
            <a:chOff x="2327870" y="1425147"/>
            <a:chExt cx="462780" cy="450669"/>
          </a:xfrm>
        </p:grpSpPr>
        <p:sp>
          <p:nvSpPr>
            <p:cNvPr id="443" name="Google Shape;443;p26"/>
            <p:cNvSpPr/>
            <p:nvPr/>
          </p:nvSpPr>
          <p:spPr>
            <a:xfrm>
              <a:off x="2327870" y="1425147"/>
              <a:ext cx="89610" cy="89240"/>
            </a:xfrm>
            <a:custGeom>
              <a:avLst/>
              <a:gdLst/>
              <a:ahLst/>
              <a:cxnLst/>
              <a:rect l="l" t="t" r="r" b="b"/>
              <a:pathLst>
                <a:path w="2908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2421239" y="1425147"/>
              <a:ext cx="89271" cy="8924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2514640" y="1425147"/>
              <a:ext cx="89610" cy="89240"/>
            </a:xfrm>
            <a:custGeom>
              <a:avLst/>
              <a:gdLst/>
              <a:ahLst/>
              <a:cxnLst/>
              <a:rect l="l" t="t" r="r" b="b"/>
              <a:pathLst>
                <a:path w="2908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2608009" y="1425147"/>
              <a:ext cx="89240" cy="89641"/>
            </a:xfrm>
            <a:custGeom>
              <a:avLst/>
              <a:gdLst/>
              <a:ahLst/>
              <a:cxnLst/>
              <a:rect l="l" t="t" r="r" b="b"/>
              <a:pathLst>
                <a:path w="2896" h="2909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908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2701379" y="1425147"/>
              <a:ext cx="89271" cy="8924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2327870" y="1515496"/>
              <a:ext cx="89610" cy="89271"/>
            </a:xfrm>
            <a:custGeom>
              <a:avLst/>
              <a:gdLst/>
              <a:ahLst/>
              <a:cxnLst/>
              <a:rect l="l" t="t" r="r" b="b"/>
              <a:pathLst>
                <a:path w="2908" h="2897" extrusionOk="0">
                  <a:moveTo>
                    <a:pt x="1448" y="1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2421239" y="1515496"/>
              <a:ext cx="89641" cy="89271"/>
            </a:xfrm>
            <a:custGeom>
              <a:avLst/>
              <a:gdLst/>
              <a:ahLst/>
              <a:cxnLst/>
              <a:rect l="l" t="t" r="r" b="b"/>
              <a:pathLst>
                <a:path w="2909" h="2897" extrusionOk="0">
                  <a:moveTo>
                    <a:pt x="1448" y="1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2514640" y="1515496"/>
              <a:ext cx="89240" cy="89271"/>
            </a:xfrm>
            <a:custGeom>
              <a:avLst/>
              <a:gdLst/>
              <a:ahLst/>
              <a:cxnLst/>
              <a:rect l="l" t="t" r="r" b="b"/>
              <a:pathLst>
                <a:path w="2896" h="2897" extrusionOk="0">
                  <a:moveTo>
                    <a:pt x="1448" y="1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5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2608009" y="1515496"/>
              <a:ext cx="89240" cy="89271"/>
            </a:xfrm>
            <a:custGeom>
              <a:avLst/>
              <a:gdLst/>
              <a:ahLst/>
              <a:cxnLst/>
              <a:rect l="l" t="t" r="r" b="b"/>
              <a:pathLst>
                <a:path w="2896" h="2897" extrusionOk="0">
                  <a:moveTo>
                    <a:pt x="1448" y="1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2701379" y="1515496"/>
              <a:ext cx="89271" cy="89271"/>
            </a:xfrm>
            <a:custGeom>
              <a:avLst/>
              <a:gdLst/>
              <a:ahLst/>
              <a:cxnLst/>
              <a:rect l="l" t="t" r="r" b="b"/>
              <a:pathLst>
                <a:path w="2897" h="2897" extrusionOk="0">
                  <a:moveTo>
                    <a:pt x="1448" y="1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2327870" y="1605846"/>
              <a:ext cx="89610" cy="89271"/>
            </a:xfrm>
            <a:custGeom>
              <a:avLst/>
              <a:gdLst/>
              <a:ahLst/>
              <a:cxnLst/>
              <a:rect l="l" t="t" r="r" b="b"/>
              <a:pathLst>
                <a:path w="2908" h="2897" extrusionOk="0">
                  <a:moveTo>
                    <a:pt x="1448" y="1"/>
                  </a:moveTo>
                  <a:lnTo>
                    <a:pt x="0" y="1449"/>
                  </a:lnTo>
                  <a:lnTo>
                    <a:pt x="1448" y="2896"/>
                  </a:lnTo>
                  <a:lnTo>
                    <a:pt x="2908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2421239" y="1605846"/>
              <a:ext cx="89641" cy="89271"/>
            </a:xfrm>
            <a:custGeom>
              <a:avLst/>
              <a:gdLst/>
              <a:ahLst/>
              <a:cxnLst/>
              <a:rect l="l" t="t" r="r" b="b"/>
              <a:pathLst>
                <a:path w="2909" h="2897" extrusionOk="0">
                  <a:moveTo>
                    <a:pt x="1448" y="1"/>
                  </a:moveTo>
                  <a:lnTo>
                    <a:pt x="1" y="1449"/>
                  </a:lnTo>
                  <a:lnTo>
                    <a:pt x="1448" y="2896"/>
                  </a:lnTo>
                  <a:lnTo>
                    <a:pt x="2908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2514640" y="1605846"/>
              <a:ext cx="89610" cy="89271"/>
            </a:xfrm>
            <a:custGeom>
              <a:avLst/>
              <a:gdLst/>
              <a:ahLst/>
              <a:cxnLst/>
              <a:rect l="l" t="t" r="r" b="b"/>
              <a:pathLst>
                <a:path w="2908" h="2897" extrusionOk="0">
                  <a:moveTo>
                    <a:pt x="1448" y="1"/>
                  </a:moveTo>
                  <a:lnTo>
                    <a:pt x="0" y="1449"/>
                  </a:lnTo>
                  <a:lnTo>
                    <a:pt x="1448" y="2896"/>
                  </a:lnTo>
                  <a:lnTo>
                    <a:pt x="2908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2608009" y="1605846"/>
              <a:ext cx="89240" cy="89271"/>
            </a:xfrm>
            <a:custGeom>
              <a:avLst/>
              <a:gdLst/>
              <a:ahLst/>
              <a:cxnLst/>
              <a:rect l="l" t="t" r="r" b="b"/>
              <a:pathLst>
                <a:path w="2896" h="2897" extrusionOk="0">
                  <a:moveTo>
                    <a:pt x="1448" y="1"/>
                  </a:moveTo>
                  <a:lnTo>
                    <a:pt x="0" y="1449"/>
                  </a:lnTo>
                  <a:lnTo>
                    <a:pt x="1448" y="2896"/>
                  </a:lnTo>
                  <a:lnTo>
                    <a:pt x="2896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2701379" y="1605846"/>
              <a:ext cx="89271" cy="89271"/>
            </a:xfrm>
            <a:custGeom>
              <a:avLst/>
              <a:gdLst/>
              <a:ahLst/>
              <a:cxnLst/>
              <a:rect l="l" t="t" r="r" b="b"/>
              <a:pathLst>
                <a:path w="2897" h="2897" extrusionOk="0">
                  <a:moveTo>
                    <a:pt x="1448" y="1"/>
                  </a:moveTo>
                  <a:lnTo>
                    <a:pt x="1" y="1449"/>
                  </a:lnTo>
                  <a:lnTo>
                    <a:pt x="1448" y="2896"/>
                  </a:lnTo>
                  <a:lnTo>
                    <a:pt x="2896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2327870" y="1696226"/>
              <a:ext cx="89610" cy="89240"/>
            </a:xfrm>
            <a:custGeom>
              <a:avLst/>
              <a:gdLst/>
              <a:ahLst/>
              <a:cxnLst/>
              <a:rect l="l" t="t" r="r" b="b"/>
              <a:pathLst>
                <a:path w="2908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2421239" y="1696226"/>
              <a:ext cx="89641" cy="89240"/>
            </a:xfrm>
            <a:custGeom>
              <a:avLst/>
              <a:gdLst/>
              <a:ahLst/>
              <a:cxnLst/>
              <a:rect l="l" t="t" r="r" b="b"/>
              <a:pathLst>
                <a:path w="2909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2514640" y="1696226"/>
              <a:ext cx="89240" cy="8924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5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2608009" y="1696226"/>
              <a:ext cx="89240" cy="8924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2701379" y="1696226"/>
              <a:ext cx="89271" cy="8924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2327870" y="1786576"/>
              <a:ext cx="89610" cy="89240"/>
            </a:xfrm>
            <a:custGeom>
              <a:avLst/>
              <a:gdLst/>
              <a:ahLst/>
              <a:cxnLst/>
              <a:rect l="l" t="t" r="r" b="b"/>
              <a:pathLst>
                <a:path w="2908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2421239" y="1786576"/>
              <a:ext cx="89641" cy="89240"/>
            </a:xfrm>
            <a:custGeom>
              <a:avLst/>
              <a:gdLst/>
              <a:ahLst/>
              <a:cxnLst/>
              <a:rect l="l" t="t" r="r" b="b"/>
              <a:pathLst>
                <a:path w="2909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2514640" y="1786576"/>
              <a:ext cx="89240" cy="8924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5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2608009" y="1786576"/>
              <a:ext cx="89240" cy="8924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2701379" y="1786576"/>
              <a:ext cx="89271" cy="8924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26"/>
          <p:cNvSpPr/>
          <p:nvPr/>
        </p:nvSpPr>
        <p:spPr>
          <a:xfrm>
            <a:off x="7463938" y="2777163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6"/>
          <p:cNvSpPr/>
          <p:nvPr/>
        </p:nvSpPr>
        <p:spPr>
          <a:xfrm>
            <a:off x="3820902" y="78855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6"/>
          <p:cNvSpPr/>
          <p:nvPr/>
        </p:nvSpPr>
        <p:spPr>
          <a:xfrm>
            <a:off x="8115288" y="0"/>
            <a:ext cx="1028700" cy="103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Google Shape;471;p26"/>
          <p:cNvGrpSpPr/>
          <p:nvPr/>
        </p:nvGrpSpPr>
        <p:grpSpPr>
          <a:xfrm>
            <a:off x="8215320" y="104837"/>
            <a:ext cx="828635" cy="828626"/>
            <a:chOff x="2181560" y="549169"/>
            <a:chExt cx="381859" cy="381890"/>
          </a:xfrm>
        </p:grpSpPr>
        <p:sp>
          <p:nvSpPr>
            <p:cNvPr id="472" name="Google Shape;472;p26"/>
            <p:cNvSpPr/>
            <p:nvPr/>
          </p:nvSpPr>
          <p:spPr>
            <a:xfrm>
              <a:off x="2353940" y="549169"/>
              <a:ext cx="37841" cy="35961"/>
            </a:xfrm>
            <a:custGeom>
              <a:avLst/>
              <a:gdLst/>
              <a:ahLst/>
              <a:cxnLst/>
              <a:rect l="l" t="t" r="r" b="b"/>
              <a:pathLst>
                <a:path w="1228" h="1167" extrusionOk="0">
                  <a:moveTo>
                    <a:pt x="614" y="1"/>
                  </a:moveTo>
                  <a:lnTo>
                    <a:pt x="479" y="467"/>
                  </a:lnTo>
                  <a:lnTo>
                    <a:pt x="1" y="443"/>
                  </a:lnTo>
                  <a:lnTo>
                    <a:pt x="406" y="713"/>
                  </a:lnTo>
                  <a:lnTo>
                    <a:pt x="234" y="1166"/>
                  </a:lnTo>
                  <a:lnTo>
                    <a:pt x="614" y="872"/>
                  </a:lnTo>
                  <a:lnTo>
                    <a:pt x="995" y="1166"/>
                  </a:lnTo>
                  <a:lnTo>
                    <a:pt x="823" y="713"/>
                  </a:lnTo>
                  <a:lnTo>
                    <a:pt x="1228" y="443"/>
                  </a:lnTo>
                  <a:lnTo>
                    <a:pt x="749" y="467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2357360" y="613819"/>
              <a:ext cx="31031" cy="30661"/>
            </a:xfrm>
            <a:custGeom>
              <a:avLst/>
              <a:gdLst/>
              <a:ahLst/>
              <a:cxnLst/>
              <a:rect l="l" t="t" r="r" b="b"/>
              <a:pathLst>
                <a:path w="1007" h="995" extrusionOk="0">
                  <a:moveTo>
                    <a:pt x="503" y="1"/>
                  </a:moveTo>
                  <a:lnTo>
                    <a:pt x="381" y="381"/>
                  </a:lnTo>
                  <a:lnTo>
                    <a:pt x="0" y="492"/>
                  </a:lnTo>
                  <a:lnTo>
                    <a:pt x="381" y="614"/>
                  </a:lnTo>
                  <a:lnTo>
                    <a:pt x="503" y="995"/>
                  </a:lnTo>
                  <a:lnTo>
                    <a:pt x="626" y="614"/>
                  </a:lnTo>
                  <a:lnTo>
                    <a:pt x="1006" y="492"/>
                  </a:lnTo>
                  <a:lnTo>
                    <a:pt x="626" y="38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2353940" y="895098"/>
              <a:ext cx="37841" cy="35961"/>
            </a:xfrm>
            <a:custGeom>
              <a:avLst/>
              <a:gdLst/>
              <a:ahLst/>
              <a:cxnLst/>
              <a:rect l="l" t="t" r="r" b="b"/>
              <a:pathLst>
                <a:path w="1228" h="1167" extrusionOk="0">
                  <a:moveTo>
                    <a:pt x="234" y="1"/>
                  </a:moveTo>
                  <a:lnTo>
                    <a:pt x="406" y="455"/>
                  </a:lnTo>
                  <a:lnTo>
                    <a:pt x="1" y="725"/>
                  </a:lnTo>
                  <a:lnTo>
                    <a:pt x="479" y="700"/>
                  </a:lnTo>
                  <a:lnTo>
                    <a:pt x="614" y="1166"/>
                  </a:lnTo>
                  <a:lnTo>
                    <a:pt x="749" y="700"/>
                  </a:lnTo>
                  <a:lnTo>
                    <a:pt x="1228" y="725"/>
                  </a:lnTo>
                  <a:lnTo>
                    <a:pt x="823" y="455"/>
                  </a:lnTo>
                  <a:lnTo>
                    <a:pt x="995" y="1"/>
                  </a:lnTo>
                  <a:lnTo>
                    <a:pt x="614" y="295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2357360" y="835748"/>
              <a:ext cx="31031" cy="30661"/>
            </a:xfrm>
            <a:custGeom>
              <a:avLst/>
              <a:gdLst/>
              <a:ahLst/>
              <a:cxnLst/>
              <a:rect l="l" t="t" r="r" b="b"/>
              <a:pathLst>
                <a:path w="1007" h="995" extrusionOk="0">
                  <a:moveTo>
                    <a:pt x="503" y="1"/>
                  </a:moveTo>
                  <a:lnTo>
                    <a:pt x="381" y="381"/>
                  </a:lnTo>
                  <a:lnTo>
                    <a:pt x="0" y="491"/>
                  </a:lnTo>
                  <a:lnTo>
                    <a:pt x="381" y="614"/>
                  </a:lnTo>
                  <a:lnTo>
                    <a:pt x="503" y="994"/>
                  </a:lnTo>
                  <a:lnTo>
                    <a:pt x="626" y="614"/>
                  </a:lnTo>
                  <a:lnTo>
                    <a:pt x="1006" y="491"/>
                  </a:lnTo>
                  <a:lnTo>
                    <a:pt x="626" y="38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2234100" y="600599"/>
              <a:ext cx="37471" cy="37471"/>
            </a:xfrm>
            <a:custGeom>
              <a:avLst/>
              <a:gdLst/>
              <a:ahLst/>
              <a:cxnLst/>
              <a:rect l="l" t="t" r="r" b="b"/>
              <a:pathLst>
                <a:path w="1216" h="1216" extrusionOk="0">
                  <a:moveTo>
                    <a:pt x="859" y="0"/>
                  </a:moveTo>
                  <a:lnTo>
                    <a:pt x="540" y="369"/>
                  </a:lnTo>
                  <a:lnTo>
                    <a:pt x="111" y="123"/>
                  </a:lnTo>
                  <a:lnTo>
                    <a:pt x="356" y="553"/>
                  </a:lnTo>
                  <a:lnTo>
                    <a:pt x="1" y="872"/>
                  </a:lnTo>
                  <a:lnTo>
                    <a:pt x="467" y="773"/>
                  </a:lnTo>
                  <a:lnTo>
                    <a:pt x="675" y="1215"/>
                  </a:lnTo>
                  <a:lnTo>
                    <a:pt x="725" y="737"/>
                  </a:lnTo>
                  <a:lnTo>
                    <a:pt x="1215" y="688"/>
                  </a:lnTo>
                  <a:lnTo>
                    <a:pt x="774" y="479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2283250" y="650119"/>
              <a:ext cx="21971" cy="21570"/>
            </a:xfrm>
            <a:custGeom>
              <a:avLst/>
              <a:gdLst/>
              <a:ahLst/>
              <a:cxnLst/>
              <a:rect l="l" t="t" r="r" b="b"/>
              <a:pathLst>
                <a:path w="713" h="700" extrusionOk="0">
                  <a:moveTo>
                    <a:pt x="1" y="1"/>
                  </a:moveTo>
                  <a:lnTo>
                    <a:pt x="185" y="356"/>
                  </a:lnTo>
                  <a:lnTo>
                    <a:pt x="1" y="700"/>
                  </a:lnTo>
                  <a:lnTo>
                    <a:pt x="356" y="528"/>
                  </a:lnTo>
                  <a:lnTo>
                    <a:pt x="712" y="700"/>
                  </a:lnTo>
                  <a:lnTo>
                    <a:pt x="528" y="356"/>
                  </a:lnTo>
                  <a:lnTo>
                    <a:pt x="712" y="1"/>
                  </a:lnTo>
                  <a:lnTo>
                    <a:pt x="356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2265870" y="632369"/>
              <a:ext cx="9090" cy="9460"/>
            </a:xfrm>
            <a:custGeom>
              <a:avLst/>
              <a:gdLst/>
              <a:ahLst/>
              <a:cxnLst/>
              <a:rect l="l" t="t" r="r" b="b"/>
              <a:pathLst>
                <a:path w="295" h="307" extrusionOk="0">
                  <a:moveTo>
                    <a:pt x="295" y="30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2314250" y="681118"/>
              <a:ext cx="20061" cy="20061"/>
            </a:xfrm>
            <a:custGeom>
              <a:avLst/>
              <a:gdLst/>
              <a:ahLst/>
              <a:cxnLst/>
              <a:rect l="l" t="t" r="r" b="b"/>
              <a:pathLst>
                <a:path w="651" h="651" extrusionOk="0">
                  <a:moveTo>
                    <a:pt x="1" y="1"/>
                  </a:moveTo>
                  <a:lnTo>
                    <a:pt x="651" y="65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2342230" y="708729"/>
              <a:ext cx="4561" cy="4930"/>
            </a:xfrm>
            <a:custGeom>
              <a:avLst/>
              <a:gdLst/>
              <a:ahLst/>
              <a:cxnLst/>
              <a:rect l="l" t="t" r="r" b="b"/>
              <a:pathLst>
                <a:path w="148" h="160" extrusionOk="0">
                  <a:moveTo>
                    <a:pt x="1" y="0"/>
                  </a:moveTo>
                  <a:lnTo>
                    <a:pt x="148" y="16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2355449" y="721948"/>
              <a:ext cx="4591" cy="4961"/>
            </a:xfrm>
            <a:custGeom>
              <a:avLst/>
              <a:gdLst/>
              <a:ahLst/>
              <a:cxnLst/>
              <a:rect l="l" t="t" r="r" b="b"/>
              <a:pathLst>
                <a:path w="149" h="161" extrusionOk="0">
                  <a:moveTo>
                    <a:pt x="1" y="1"/>
                  </a:moveTo>
                  <a:lnTo>
                    <a:pt x="148" y="16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2473810" y="840679"/>
              <a:ext cx="37440" cy="37440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540" y="0"/>
                  </a:moveTo>
                  <a:lnTo>
                    <a:pt x="479" y="479"/>
                  </a:lnTo>
                  <a:lnTo>
                    <a:pt x="0" y="540"/>
                  </a:lnTo>
                  <a:lnTo>
                    <a:pt x="442" y="736"/>
                  </a:lnTo>
                  <a:lnTo>
                    <a:pt x="344" y="1215"/>
                  </a:lnTo>
                  <a:lnTo>
                    <a:pt x="675" y="859"/>
                  </a:lnTo>
                  <a:lnTo>
                    <a:pt x="1092" y="1092"/>
                  </a:lnTo>
                  <a:lnTo>
                    <a:pt x="859" y="675"/>
                  </a:lnTo>
                  <a:lnTo>
                    <a:pt x="1215" y="344"/>
                  </a:lnTo>
                  <a:lnTo>
                    <a:pt x="1215" y="344"/>
                  </a:lnTo>
                  <a:lnTo>
                    <a:pt x="736" y="442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2440160" y="807029"/>
              <a:ext cx="21940" cy="21940"/>
            </a:xfrm>
            <a:custGeom>
              <a:avLst/>
              <a:gdLst/>
              <a:ahLst/>
              <a:cxnLst/>
              <a:rect l="l" t="t" r="r" b="b"/>
              <a:pathLst>
                <a:path w="712" h="712" extrusionOk="0">
                  <a:moveTo>
                    <a:pt x="0" y="0"/>
                  </a:moveTo>
                  <a:lnTo>
                    <a:pt x="184" y="356"/>
                  </a:lnTo>
                  <a:lnTo>
                    <a:pt x="0" y="712"/>
                  </a:lnTo>
                  <a:lnTo>
                    <a:pt x="356" y="528"/>
                  </a:lnTo>
                  <a:lnTo>
                    <a:pt x="712" y="712"/>
                  </a:lnTo>
                  <a:lnTo>
                    <a:pt x="528" y="356"/>
                  </a:lnTo>
                  <a:lnTo>
                    <a:pt x="712" y="0"/>
                  </a:lnTo>
                  <a:lnTo>
                    <a:pt x="356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2470020" y="836888"/>
              <a:ext cx="9491" cy="9491"/>
            </a:xfrm>
            <a:custGeom>
              <a:avLst/>
              <a:gdLst/>
              <a:ahLst/>
              <a:cxnLst/>
              <a:rect l="l" t="t" r="r" b="b"/>
              <a:pathLst>
                <a:path w="308" h="308" extrusionOk="0">
                  <a:moveTo>
                    <a:pt x="0" y="0"/>
                  </a:moveTo>
                  <a:lnTo>
                    <a:pt x="307" y="30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2410670" y="777539"/>
              <a:ext cx="20061" cy="20061"/>
            </a:xfrm>
            <a:custGeom>
              <a:avLst/>
              <a:gdLst/>
              <a:ahLst/>
              <a:cxnLst/>
              <a:rect l="l" t="t" r="r" b="b"/>
              <a:pathLst>
                <a:path w="651" h="651" extrusionOk="0">
                  <a:moveTo>
                    <a:pt x="650" y="65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2398560" y="765059"/>
              <a:ext cx="4561" cy="4930"/>
            </a:xfrm>
            <a:custGeom>
              <a:avLst/>
              <a:gdLst/>
              <a:ahLst/>
              <a:cxnLst/>
              <a:rect l="l" t="t" r="r" b="b"/>
              <a:pathLst>
                <a:path w="148" h="160" extrusionOk="0">
                  <a:moveTo>
                    <a:pt x="148" y="16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2385340" y="752209"/>
              <a:ext cx="4561" cy="4561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4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2473810" y="600599"/>
              <a:ext cx="37440" cy="37471"/>
            </a:xfrm>
            <a:custGeom>
              <a:avLst/>
              <a:gdLst/>
              <a:ahLst/>
              <a:cxnLst/>
              <a:rect l="l" t="t" r="r" b="b"/>
              <a:pathLst>
                <a:path w="1215" h="1216" extrusionOk="0">
                  <a:moveTo>
                    <a:pt x="344" y="0"/>
                  </a:moveTo>
                  <a:lnTo>
                    <a:pt x="442" y="479"/>
                  </a:lnTo>
                  <a:lnTo>
                    <a:pt x="0" y="688"/>
                  </a:lnTo>
                  <a:lnTo>
                    <a:pt x="479" y="737"/>
                  </a:lnTo>
                  <a:lnTo>
                    <a:pt x="540" y="1215"/>
                  </a:lnTo>
                  <a:lnTo>
                    <a:pt x="736" y="773"/>
                  </a:lnTo>
                  <a:lnTo>
                    <a:pt x="1215" y="872"/>
                  </a:lnTo>
                  <a:lnTo>
                    <a:pt x="859" y="553"/>
                  </a:lnTo>
                  <a:lnTo>
                    <a:pt x="1092" y="123"/>
                  </a:lnTo>
                  <a:lnTo>
                    <a:pt x="675" y="369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2440160" y="650119"/>
              <a:ext cx="21940" cy="21570"/>
            </a:xfrm>
            <a:custGeom>
              <a:avLst/>
              <a:gdLst/>
              <a:ahLst/>
              <a:cxnLst/>
              <a:rect l="l" t="t" r="r" b="b"/>
              <a:pathLst>
                <a:path w="712" h="700" extrusionOk="0">
                  <a:moveTo>
                    <a:pt x="0" y="1"/>
                  </a:moveTo>
                  <a:lnTo>
                    <a:pt x="184" y="356"/>
                  </a:lnTo>
                  <a:lnTo>
                    <a:pt x="0" y="700"/>
                  </a:lnTo>
                  <a:lnTo>
                    <a:pt x="0" y="700"/>
                  </a:lnTo>
                  <a:lnTo>
                    <a:pt x="356" y="528"/>
                  </a:lnTo>
                  <a:lnTo>
                    <a:pt x="712" y="700"/>
                  </a:lnTo>
                  <a:lnTo>
                    <a:pt x="528" y="356"/>
                  </a:lnTo>
                  <a:lnTo>
                    <a:pt x="712" y="1"/>
                  </a:lnTo>
                  <a:lnTo>
                    <a:pt x="356" y="1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2470020" y="632369"/>
              <a:ext cx="9491" cy="9460"/>
            </a:xfrm>
            <a:custGeom>
              <a:avLst/>
              <a:gdLst/>
              <a:ahLst/>
              <a:cxnLst/>
              <a:rect l="l" t="t" r="r" b="b"/>
              <a:pathLst>
                <a:path w="308" h="307" extrusionOk="0">
                  <a:moveTo>
                    <a:pt x="0" y="307"/>
                  </a:moveTo>
                  <a:lnTo>
                    <a:pt x="307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2410670" y="681118"/>
              <a:ext cx="20061" cy="20061"/>
            </a:xfrm>
            <a:custGeom>
              <a:avLst/>
              <a:gdLst/>
              <a:ahLst/>
              <a:cxnLst/>
              <a:rect l="l" t="t" r="r" b="b"/>
              <a:pathLst>
                <a:path w="651" h="651" extrusionOk="0">
                  <a:moveTo>
                    <a:pt x="650" y="1"/>
                  </a:moveTo>
                  <a:lnTo>
                    <a:pt x="0" y="65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2398560" y="708729"/>
              <a:ext cx="4561" cy="4930"/>
            </a:xfrm>
            <a:custGeom>
              <a:avLst/>
              <a:gdLst/>
              <a:ahLst/>
              <a:cxnLst/>
              <a:rect l="l" t="t" r="r" b="b"/>
              <a:pathLst>
                <a:path w="148" h="160" extrusionOk="0">
                  <a:moveTo>
                    <a:pt x="148" y="0"/>
                  </a:moveTo>
                  <a:lnTo>
                    <a:pt x="1" y="16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2385340" y="721948"/>
              <a:ext cx="4561" cy="4961"/>
            </a:xfrm>
            <a:custGeom>
              <a:avLst/>
              <a:gdLst/>
              <a:ahLst/>
              <a:cxnLst/>
              <a:rect l="l" t="t" r="r" b="b"/>
              <a:pathLst>
                <a:path w="148" h="161" extrusionOk="0">
                  <a:moveTo>
                    <a:pt x="147" y="1"/>
                  </a:moveTo>
                  <a:lnTo>
                    <a:pt x="0" y="16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2234100" y="840679"/>
              <a:ext cx="37471" cy="37440"/>
            </a:xfrm>
            <a:custGeom>
              <a:avLst/>
              <a:gdLst/>
              <a:ahLst/>
              <a:cxnLst/>
              <a:rect l="l" t="t" r="r" b="b"/>
              <a:pathLst>
                <a:path w="1216" h="1215" extrusionOk="0">
                  <a:moveTo>
                    <a:pt x="675" y="0"/>
                  </a:moveTo>
                  <a:lnTo>
                    <a:pt x="467" y="442"/>
                  </a:lnTo>
                  <a:lnTo>
                    <a:pt x="1" y="344"/>
                  </a:lnTo>
                  <a:lnTo>
                    <a:pt x="356" y="675"/>
                  </a:lnTo>
                  <a:lnTo>
                    <a:pt x="111" y="1092"/>
                  </a:lnTo>
                  <a:lnTo>
                    <a:pt x="540" y="859"/>
                  </a:lnTo>
                  <a:lnTo>
                    <a:pt x="859" y="1215"/>
                  </a:lnTo>
                  <a:lnTo>
                    <a:pt x="859" y="1215"/>
                  </a:lnTo>
                  <a:lnTo>
                    <a:pt x="774" y="736"/>
                  </a:lnTo>
                  <a:lnTo>
                    <a:pt x="1215" y="540"/>
                  </a:lnTo>
                  <a:lnTo>
                    <a:pt x="725" y="479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2283250" y="807029"/>
              <a:ext cx="21971" cy="21940"/>
            </a:xfrm>
            <a:custGeom>
              <a:avLst/>
              <a:gdLst/>
              <a:ahLst/>
              <a:cxnLst/>
              <a:rect l="l" t="t" r="r" b="b"/>
              <a:pathLst>
                <a:path w="713" h="712" extrusionOk="0">
                  <a:moveTo>
                    <a:pt x="1" y="0"/>
                  </a:moveTo>
                  <a:lnTo>
                    <a:pt x="185" y="356"/>
                  </a:lnTo>
                  <a:lnTo>
                    <a:pt x="1" y="712"/>
                  </a:lnTo>
                  <a:lnTo>
                    <a:pt x="1" y="712"/>
                  </a:lnTo>
                  <a:lnTo>
                    <a:pt x="356" y="528"/>
                  </a:lnTo>
                  <a:lnTo>
                    <a:pt x="712" y="712"/>
                  </a:lnTo>
                  <a:lnTo>
                    <a:pt x="528" y="356"/>
                  </a:lnTo>
                  <a:lnTo>
                    <a:pt x="712" y="0"/>
                  </a:lnTo>
                  <a:lnTo>
                    <a:pt x="356" y="1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2265870" y="836888"/>
              <a:ext cx="9090" cy="9491"/>
            </a:xfrm>
            <a:custGeom>
              <a:avLst/>
              <a:gdLst/>
              <a:ahLst/>
              <a:cxnLst/>
              <a:rect l="l" t="t" r="r" b="b"/>
              <a:pathLst>
                <a:path w="295" h="308" extrusionOk="0">
                  <a:moveTo>
                    <a:pt x="295" y="0"/>
                  </a:moveTo>
                  <a:lnTo>
                    <a:pt x="0" y="30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2314250" y="777539"/>
              <a:ext cx="20061" cy="20061"/>
            </a:xfrm>
            <a:custGeom>
              <a:avLst/>
              <a:gdLst/>
              <a:ahLst/>
              <a:cxnLst/>
              <a:rect l="l" t="t" r="r" b="b"/>
              <a:pathLst>
                <a:path w="651" h="651" extrusionOk="0">
                  <a:moveTo>
                    <a:pt x="1" y="650"/>
                  </a:moveTo>
                  <a:lnTo>
                    <a:pt x="65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2342230" y="765059"/>
              <a:ext cx="4561" cy="4930"/>
            </a:xfrm>
            <a:custGeom>
              <a:avLst/>
              <a:gdLst/>
              <a:ahLst/>
              <a:cxnLst/>
              <a:rect l="l" t="t" r="r" b="b"/>
              <a:pathLst>
                <a:path w="148" h="160" extrusionOk="0">
                  <a:moveTo>
                    <a:pt x="1" y="160"/>
                  </a:moveTo>
                  <a:lnTo>
                    <a:pt x="14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2355449" y="752209"/>
              <a:ext cx="4591" cy="4561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1" y="147"/>
                  </a:moveTo>
                  <a:lnTo>
                    <a:pt x="14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2181560" y="720438"/>
              <a:ext cx="36331" cy="37841"/>
            </a:xfrm>
            <a:custGeom>
              <a:avLst/>
              <a:gdLst/>
              <a:ahLst/>
              <a:cxnLst/>
              <a:rect l="l" t="t" r="r" b="b"/>
              <a:pathLst>
                <a:path w="1179" h="1228" extrusionOk="0">
                  <a:moveTo>
                    <a:pt x="454" y="1"/>
                  </a:moveTo>
                  <a:lnTo>
                    <a:pt x="467" y="491"/>
                  </a:lnTo>
                  <a:lnTo>
                    <a:pt x="0" y="614"/>
                  </a:lnTo>
                  <a:lnTo>
                    <a:pt x="467" y="749"/>
                  </a:lnTo>
                  <a:lnTo>
                    <a:pt x="454" y="1228"/>
                  </a:lnTo>
                  <a:lnTo>
                    <a:pt x="724" y="823"/>
                  </a:lnTo>
                  <a:lnTo>
                    <a:pt x="1178" y="994"/>
                  </a:lnTo>
                  <a:lnTo>
                    <a:pt x="871" y="614"/>
                  </a:lnTo>
                  <a:lnTo>
                    <a:pt x="1178" y="234"/>
                  </a:lnTo>
                  <a:lnTo>
                    <a:pt x="1178" y="234"/>
                  </a:lnTo>
                  <a:lnTo>
                    <a:pt x="724" y="406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2246210" y="724229"/>
              <a:ext cx="31031" cy="30661"/>
            </a:xfrm>
            <a:custGeom>
              <a:avLst/>
              <a:gdLst/>
              <a:ahLst/>
              <a:cxnLst/>
              <a:rect l="l" t="t" r="r" b="b"/>
              <a:pathLst>
                <a:path w="1007" h="995" extrusionOk="0">
                  <a:moveTo>
                    <a:pt x="503" y="0"/>
                  </a:moveTo>
                  <a:lnTo>
                    <a:pt x="381" y="368"/>
                  </a:lnTo>
                  <a:lnTo>
                    <a:pt x="0" y="491"/>
                  </a:lnTo>
                  <a:lnTo>
                    <a:pt x="381" y="614"/>
                  </a:lnTo>
                  <a:lnTo>
                    <a:pt x="503" y="994"/>
                  </a:lnTo>
                  <a:lnTo>
                    <a:pt x="626" y="614"/>
                  </a:lnTo>
                  <a:lnTo>
                    <a:pt x="1006" y="491"/>
                  </a:lnTo>
                  <a:lnTo>
                    <a:pt x="626" y="36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2527490" y="720438"/>
              <a:ext cx="35930" cy="37841"/>
            </a:xfrm>
            <a:custGeom>
              <a:avLst/>
              <a:gdLst/>
              <a:ahLst/>
              <a:cxnLst/>
              <a:rect l="l" t="t" r="r" b="b"/>
              <a:pathLst>
                <a:path w="1166" h="1228" extrusionOk="0">
                  <a:moveTo>
                    <a:pt x="724" y="1"/>
                  </a:moveTo>
                  <a:lnTo>
                    <a:pt x="454" y="406"/>
                  </a:lnTo>
                  <a:lnTo>
                    <a:pt x="0" y="234"/>
                  </a:lnTo>
                  <a:lnTo>
                    <a:pt x="307" y="614"/>
                  </a:lnTo>
                  <a:lnTo>
                    <a:pt x="0" y="994"/>
                  </a:lnTo>
                  <a:lnTo>
                    <a:pt x="454" y="823"/>
                  </a:lnTo>
                  <a:lnTo>
                    <a:pt x="724" y="1228"/>
                  </a:lnTo>
                  <a:lnTo>
                    <a:pt x="699" y="749"/>
                  </a:lnTo>
                  <a:lnTo>
                    <a:pt x="1166" y="614"/>
                  </a:lnTo>
                  <a:lnTo>
                    <a:pt x="699" y="49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2468109" y="724229"/>
              <a:ext cx="31062" cy="30661"/>
            </a:xfrm>
            <a:custGeom>
              <a:avLst/>
              <a:gdLst/>
              <a:ahLst/>
              <a:cxnLst/>
              <a:rect l="l" t="t" r="r" b="b"/>
              <a:pathLst>
                <a:path w="1008" h="995" extrusionOk="0">
                  <a:moveTo>
                    <a:pt x="504" y="0"/>
                  </a:moveTo>
                  <a:lnTo>
                    <a:pt x="381" y="368"/>
                  </a:lnTo>
                  <a:lnTo>
                    <a:pt x="1" y="491"/>
                  </a:lnTo>
                  <a:lnTo>
                    <a:pt x="381" y="614"/>
                  </a:lnTo>
                  <a:lnTo>
                    <a:pt x="504" y="994"/>
                  </a:lnTo>
                  <a:lnTo>
                    <a:pt x="627" y="614"/>
                  </a:lnTo>
                  <a:lnTo>
                    <a:pt x="1007" y="491"/>
                  </a:lnTo>
                  <a:lnTo>
                    <a:pt x="627" y="36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2364910" y="731778"/>
              <a:ext cx="15531" cy="15161"/>
            </a:xfrm>
            <a:custGeom>
              <a:avLst/>
              <a:gdLst/>
              <a:ahLst/>
              <a:cxnLst/>
              <a:rect l="l" t="t" r="r" b="b"/>
              <a:pathLst>
                <a:path w="504" h="492" extrusionOk="0">
                  <a:moveTo>
                    <a:pt x="246" y="1"/>
                  </a:moveTo>
                  <a:cubicBezTo>
                    <a:pt x="111" y="1"/>
                    <a:pt x="1" y="111"/>
                    <a:pt x="1" y="246"/>
                  </a:cubicBezTo>
                  <a:cubicBezTo>
                    <a:pt x="1" y="381"/>
                    <a:pt x="111" y="491"/>
                    <a:pt x="246" y="491"/>
                  </a:cubicBezTo>
                  <a:cubicBezTo>
                    <a:pt x="393" y="491"/>
                    <a:pt x="504" y="381"/>
                    <a:pt x="504" y="246"/>
                  </a:cubicBezTo>
                  <a:cubicBezTo>
                    <a:pt x="504" y="111"/>
                    <a:pt x="39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" name="Google Shape;524;p26"/>
          <p:cNvSpPr/>
          <p:nvPr/>
        </p:nvSpPr>
        <p:spPr>
          <a:xfrm>
            <a:off x="6225163" y="2443613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6"/>
          <p:cNvSpPr/>
          <p:nvPr/>
        </p:nvSpPr>
        <p:spPr>
          <a:xfrm>
            <a:off x="2911177" y="444860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362CC-0F5C-06A0-12F8-98BED60C87AA}"/>
              </a:ext>
            </a:extLst>
          </p:cNvPr>
          <p:cNvGrpSpPr/>
          <p:nvPr/>
        </p:nvGrpSpPr>
        <p:grpSpPr>
          <a:xfrm>
            <a:off x="278547" y="1252869"/>
            <a:ext cx="384502" cy="1509384"/>
            <a:chOff x="316181" y="220155"/>
            <a:chExt cx="384502" cy="1509384"/>
          </a:xfrm>
        </p:grpSpPr>
        <p:sp>
          <p:nvSpPr>
            <p:cNvPr id="5" name="Google Shape;844;p31">
              <a:extLst>
                <a:ext uri="{FF2B5EF4-FFF2-40B4-BE49-F238E27FC236}">
                  <a16:creationId xmlns:a16="http://schemas.microsoft.com/office/drawing/2014/main" id="{460CC54B-5A8E-43C4-6E3F-90D654A26FC2}"/>
                </a:ext>
              </a:extLst>
            </p:cNvPr>
            <p:cNvSpPr/>
            <p:nvPr/>
          </p:nvSpPr>
          <p:spPr>
            <a:xfrm>
              <a:off x="316181" y="220155"/>
              <a:ext cx="384502" cy="385193"/>
            </a:xfrm>
            <a:custGeom>
              <a:avLst/>
              <a:gdLst/>
              <a:ahLst/>
              <a:cxnLst/>
              <a:rect l="l" t="t" r="r" b="b"/>
              <a:pathLst>
                <a:path w="5866" h="5877" extrusionOk="0">
                  <a:moveTo>
                    <a:pt x="3988" y="0"/>
                  </a:moveTo>
                  <a:lnTo>
                    <a:pt x="2872" y="1693"/>
                  </a:lnTo>
                  <a:lnTo>
                    <a:pt x="1596" y="123"/>
                  </a:lnTo>
                  <a:lnTo>
                    <a:pt x="2013" y="2098"/>
                  </a:lnTo>
                  <a:lnTo>
                    <a:pt x="1" y="1889"/>
                  </a:lnTo>
                  <a:lnTo>
                    <a:pt x="1" y="1889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2"/>
                  </a:lnTo>
                  <a:lnTo>
                    <a:pt x="1890" y="5877"/>
                  </a:lnTo>
                  <a:lnTo>
                    <a:pt x="2994" y="4184"/>
                  </a:lnTo>
                  <a:lnTo>
                    <a:pt x="4270" y="5754"/>
                  </a:lnTo>
                  <a:lnTo>
                    <a:pt x="3853" y="3766"/>
                  </a:lnTo>
                  <a:lnTo>
                    <a:pt x="5865" y="3987"/>
                  </a:lnTo>
                  <a:lnTo>
                    <a:pt x="4172" y="2871"/>
                  </a:lnTo>
                  <a:lnTo>
                    <a:pt x="5755" y="1607"/>
                  </a:lnTo>
                  <a:lnTo>
                    <a:pt x="3767" y="2012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45;p31">
              <a:extLst>
                <a:ext uri="{FF2B5EF4-FFF2-40B4-BE49-F238E27FC236}">
                  <a16:creationId xmlns:a16="http://schemas.microsoft.com/office/drawing/2014/main" id="{7407A2A5-533E-ADCB-C552-04F6AAF50772}"/>
                </a:ext>
              </a:extLst>
            </p:cNvPr>
            <p:cNvSpPr/>
            <p:nvPr/>
          </p:nvSpPr>
          <p:spPr>
            <a:xfrm>
              <a:off x="316181" y="1345067"/>
              <a:ext cx="384502" cy="384472"/>
            </a:xfrm>
            <a:custGeom>
              <a:avLst/>
              <a:gdLst/>
              <a:ahLst/>
              <a:cxnLst/>
              <a:rect l="l" t="t" r="r" b="b"/>
              <a:pathLst>
                <a:path w="5866" h="5866" extrusionOk="0">
                  <a:moveTo>
                    <a:pt x="3988" y="1"/>
                  </a:moveTo>
                  <a:lnTo>
                    <a:pt x="2872" y="1694"/>
                  </a:lnTo>
                  <a:lnTo>
                    <a:pt x="1596" y="111"/>
                  </a:lnTo>
                  <a:lnTo>
                    <a:pt x="2013" y="2099"/>
                  </a:lnTo>
                  <a:lnTo>
                    <a:pt x="1" y="1878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3"/>
                  </a:lnTo>
                  <a:lnTo>
                    <a:pt x="1890" y="5865"/>
                  </a:lnTo>
                  <a:lnTo>
                    <a:pt x="2994" y="4172"/>
                  </a:lnTo>
                  <a:lnTo>
                    <a:pt x="4270" y="5755"/>
                  </a:lnTo>
                  <a:lnTo>
                    <a:pt x="3853" y="3767"/>
                  </a:lnTo>
                  <a:lnTo>
                    <a:pt x="5865" y="3988"/>
                  </a:lnTo>
                  <a:lnTo>
                    <a:pt x="4172" y="2872"/>
                  </a:lnTo>
                  <a:lnTo>
                    <a:pt x="5755" y="1596"/>
                  </a:lnTo>
                  <a:lnTo>
                    <a:pt x="3767" y="2013"/>
                  </a:lnTo>
                  <a:lnTo>
                    <a:pt x="3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6;p31">
              <a:extLst>
                <a:ext uri="{FF2B5EF4-FFF2-40B4-BE49-F238E27FC236}">
                  <a16:creationId xmlns:a16="http://schemas.microsoft.com/office/drawing/2014/main" id="{B6945F64-B7AC-716B-A8A1-188CC7869874}"/>
                </a:ext>
              </a:extLst>
            </p:cNvPr>
            <p:cNvSpPr/>
            <p:nvPr/>
          </p:nvSpPr>
          <p:spPr>
            <a:xfrm>
              <a:off x="316181" y="798309"/>
              <a:ext cx="384502" cy="384407"/>
            </a:xfrm>
            <a:custGeom>
              <a:avLst/>
              <a:gdLst/>
              <a:ahLst/>
              <a:cxnLst/>
              <a:rect l="l" t="t" r="r" b="b"/>
              <a:pathLst>
                <a:path w="5866" h="5865" extrusionOk="0">
                  <a:moveTo>
                    <a:pt x="3988" y="0"/>
                  </a:moveTo>
                  <a:lnTo>
                    <a:pt x="2872" y="1693"/>
                  </a:lnTo>
                  <a:lnTo>
                    <a:pt x="1596" y="111"/>
                  </a:lnTo>
                  <a:lnTo>
                    <a:pt x="2013" y="2098"/>
                  </a:lnTo>
                  <a:lnTo>
                    <a:pt x="1" y="1877"/>
                  </a:lnTo>
                  <a:lnTo>
                    <a:pt x="1" y="1877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3"/>
                  </a:lnTo>
                  <a:lnTo>
                    <a:pt x="1890" y="5865"/>
                  </a:lnTo>
                  <a:lnTo>
                    <a:pt x="2994" y="4172"/>
                  </a:lnTo>
                  <a:lnTo>
                    <a:pt x="4270" y="5754"/>
                  </a:lnTo>
                  <a:lnTo>
                    <a:pt x="3853" y="3767"/>
                  </a:lnTo>
                  <a:lnTo>
                    <a:pt x="5865" y="3975"/>
                  </a:lnTo>
                  <a:lnTo>
                    <a:pt x="4172" y="2871"/>
                  </a:lnTo>
                  <a:lnTo>
                    <a:pt x="5755" y="1595"/>
                  </a:lnTo>
                  <a:lnTo>
                    <a:pt x="3767" y="2012"/>
                  </a:lnTo>
                  <a:lnTo>
                    <a:pt x="3767" y="2012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2580229-4AE7-2B6D-891A-E4BFDFABEB79}"/>
              </a:ext>
            </a:extLst>
          </p:cNvPr>
          <p:cNvGrpSpPr/>
          <p:nvPr/>
        </p:nvGrpSpPr>
        <p:grpSpPr>
          <a:xfrm>
            <a:off x="8418988" y="2377781"/>
            <a:ext cx="384502" cy="1509384"/>
            <a:chOff x="316181" y="220155"/>
            <a:chExt cx="384502" cy="1509384"/>
          </a:xfrm>
          <a:solidFill>
            <a:schemeClr val="bg2"/>
          </a:solidFill>
        </p:grpSpPr>
        <p:sp>
          <p:nvSpPr>
            <p:cNvPr id="9" name="Google Shape;844;p31">
              <a:extLst>
                <a:ext uri="{FF2B5EF4-FFF2-40B4-BE49-F238E27FC236}">
                  <a16:creationId xmlns:a16="http://schemas.microsoft.com/office/drawing/2014/main" id="{4F03E4FB-49CB-6220-5BAE-A8CD2B4362CE}"/>
                </a:ext>
              </a:extLst>
            </p:cNvPr>
            <p:cNvSpPr/>
            <p:nvPr/>
          </p:nvSpPr>
          <p:spPr>
            <a:xfrm>
              <a:off x="316181" y="220155"/>
              <a:ext cx="384502" cy="385193"/>
            </a:xfrm>
            <a:custGeom>
              <a:avLst/>
              <a:gdLst/>
              <a:ahLst/>
              <a:cxnLst/>
              <a:rect l="l" t="t" r="r" b="b"/>
              <a:pathLst>
                <a:path w="5866" h="5877" extrusionOk="0">
                  <a:moveTo>
                    <a:pt x="3988" y="0"/>
                  </a:moveTo>
                  <a:lnTo>
                    <a:pt x="2872" y="1693"/>
                  </a:lnTo>
                  <a:lnTo>
                    <a:pt x="1596" y="123"/>
                  </a:lnTo>
                  <a:lnTo>
                    <a:pt x="2013" y="2098"/>
                  </a:lnTo>
                  <a:lnTo>
                    <a:pt x="1" y="1889"/>
                  </a:lnTo>
                  <a:lnTo>
                    <a:pt x="1" y="1889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2"/>
                  </a:lnTo>
                  <a:lnTo>
                    <a:pt x="1890" y="5877"/>
                  </a:lnTo>
                  <a:lnTo>
                    <a:pt x="2994" y="4184"/>
                  </a:lnTo>
                  <a:lnTo>
                    <a:pt x="4270" y="5754"/>
                  </a:lnTo>
                  <a:lnTo>
                    <a:pt x="3853" y="3766"/>
                  </a:lnTo>
                  <a:lnTo>
                    <a:pt x="5865" y="3987"/>
                  </a:lnTo>
                  <a:lnTo>
                    <a:pt x="4172" y="2871"/>
                  </a:lnTo>
                  <a:lnTo>
                    <a:pt x="5755" y="1607"/>
                  </a:lnTo>
                  <a:lnTo>
                    <a:pt x="3767" y="2012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5;p31">
              <a:extLst>
                <a:ext uri="{FF2B5EF4-FFF2-40B4-BE49-F238E27FC236}">
                  <a16:creationId xmlns:a16="http://schemas.microsoft.com/office/drawing/2014/main" id="{EA786F0B-5093-2CF5-D573-A351E48D8C64}"/>
                </a:ext>
              </a:extLst>
            </p:cNvPr>
            <p:cNvSpPr/>
            <p:nvPr/>
          </p:nvSpPr>
          <p:spPr>
            <a:xfrm>
              <a:off x="316181" y="1345067"/>
              <a:ext cx="384502" cy="384472"/>
            </a:xfrm>
            <a:custGeom>
              <a:avLst/>
              <a:gdLst/>
              <a:ahLst/>
              <a:cxnLst/>
              <a:rect l="l" t="t" r="r" b="b"/>
              <a:pathLst>
                <a:path w="5866" h="5866" extrusionOk="0">
                  <a:moveTo>
                    <a:pt x="3988" y="1"/>
                  </a:moveTo>
                  <a:lnTo>
                    <a:pt x="2872" y="1694"/>
                  </a:lnTo>
                  <a:lnTo>
                    <a:pt x="1596" y="111"/>
                  </a:lnTo>
                  <a:lnTo>
                    <a:pt x="2013" y="2099"/>
                  </a:lnTo>
                  <a:lnTo>
                    <a:pt x="1" y="1878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3"/>
                  </a:lnTo>
                  <a:lnTo>
                    <a:pt x="1890" y="5865"/>
                  </a:lnTo>
                  <a:lnTo>
                    <a:pt x="2994" y="4172"/>
                  </a:lnTo>
                  <a:lnTo>
                    <a:pt x="4270" y="5755"/>
                  </a:lnTo>
                  <a:lnTo>
                    <a:pt x="3853" y="3767"/>
                  </a:lnTo>
                  <a:lnTo>
                    <a:pt x="5865" y="3988"/>
                  </a:lnTo>
                  <a:lnTo>
                    <a:pt x="4172" y="2872"/>
                  </a:lnTo>
                  <a:lnTo>
                    <a:pt x="5755" y="1596"/>
                  </a:lnTo>
                  <a:lnTo>
                    <a:pt x="3767" y="2013"/>
                  </a:lnTo>
                  <a:lnTo>
                    <a:pt x="39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46;p31">
              <a:extLst>
                <a:ext uri="{FF2B5EF4-FFF2-40B4-BE49-F238E27FC236}">
                  <a16:creationId xmlns:a16="http://schemas.microsoft.com/office/drawing/2014/main" id="{E9F402F6-50C7-74C0-7C48-D2992820D99F}"/>
                </a:ext>
              </a:extLst>
            </p:cNvPr>
            <p:cNvSpPr/>
            <p:nvPr/>
          </p:nvSpPr>
          <p:spPr>
            <a:xfrm>
              <a:off x="316181" y="798309"/>
              <a:ext cx="384502" cy="384407"/>
            </a:xfrm>
            <a:custGeom>
              <a:avLst/>
              <a:gdLst/>
              <a:ahLst/>
              <a:cxnLst/>
              <a:rect l="l" t="t" r="r" b="b"/>
              <a:pathLst>
                <a:path w="5866" h="5865" extrusionOk="0">
                  <a:moveTo>
                    <a:pt x="3988" y="0"/>
                  </a:moveTo>
                  <a:lnTo>
                    <a:pt x="2872" y="1693"/>
                  </a:lnTo>
                  <a:lnTo>
                    <a:pt x="1596" y="111"/>
                  </a:lnTo>
                  <a:lnTo>
                    <a:pt x="2013" y="2098"/>
                  </a:lnTo>
                  <a:lnTo>
                    <a:pt x="1" y="1877"/>
                  </a:lnTo>
                  <a:lnTo>
                    <a:pt x="1" y="1877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3"/>
                  </a:lnTo>
                  <a:lnTo>
                    <a:pt x="1890" y="5865"/>
                  </a:lnTo>
                  <a:lnTo>
                    <a:pt x="2994" y="4172"/>
                  </a:lnTo>
                  <a:lnTo>
                    <a:pt x="4270" y="5754"/>
                  </a:lnTo>
                  <a:lnTo>
                    <a:pt x="3853" y="3767"/>
                  </a:lnTo>
                  <a:lnTo>
                    <a:pt x="5865" y="3975"/>
                  </a:lnTo>
                  <a:lnTo>
                    <a:pt x="4172" y="2871"/>
                  </a:lnTo>
                  <a:lnTo>
                    <a:pt x="5755" y="1595"/>
                  </a:lnTo>
                  <a:lnTo>
                    <a:pt x="3767" y="2012"/>
                  </a:lnTo>
                  <a:lnTo>
                    <a:pt x="3767" y="2012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9"/>
          <p:cNvSpPr txBox="1">
            <a:spLocks noGrp="1"/>
          </p:cNvSpPr>
          <p:nvPr>
            <p:ph type="subTitle" idx="1"/>
          </p:nvPr>
        </p:nvSpPr>
        <p:spPr>
          <a:xfrm>
            <a:off x="2746971" y="2025239"/>
            <a:ext cx="4807943" cy="330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 sz="2000" b="1" dirty="0">
                <a:cs typeface="+mn-cs"/>
              </a:rPr>
              <a:t>A data source is the location where data that is being used originates from.</a:t>
            </a:r>
          </a:p>
          <a:p>
            <a:pPr marL="0" indent="0" algn="ctr"/>
            <a:r>
              <a:rPr lang="en-US" sz="2000" b="1" dirty="0">
                <a:cs typeface="+mn-cs"/>
              </a:rPr>
              <a:t>I</a:t>
            </a:r>
            <a:r>
              <a:rPr lang="en" sz="2000" b="1" dirty="0">
                <a:cs typeface="+mn-cs"/>
              </a:rPr>
              <a:t>t can be a file, a particular database on DBMS, or even a live data feed.</a:t>
            </a:r>
          </a:p>
          <a:p>
            <a:pPr marL="0" indent="0" algn="ctr"/>
            <a:endParaRPr lang="en-US" sz="2000" b="1" dirty="0"/>
          </a:p>
        </p:txBody>
      </p:sp>
      <p:sp>
        <p:nvSpPr>
          <p:cNvPr id="610" name="Google Shape;610;p29"/>
          <p:cNvSpPr txBox="1">
            <a:spLocks noGrp="1"/>
          </p:cNvSpPr>
          <p:nvPr>
            <p:ph type="title"/>
          </p:nvPr>
        </p:nvSpPr>
        <p:spPr>
          <a:xfrm>
            <a:off x="1460283" y="519646"/>
            <a:ext cx="565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191919"/>
              </a:buClr>
              <a:buSzPts val="5200"/>
            </a:pPr>
            <a:r>
              <a:rPr lang="en" sz="4000" dirty="0">
                <a:latin typeface="STHupo"/>
                <a:ea typeface="STHupo"/>
              </a:rPr>
              <a:t>What is data sources…</a:t>
            </a:r>
            <a:endParaRPr sz="4000" dirty="0">
              <a:latin typeface="STHupo"/>
              <a:ea typeface="STHupo"/>
            </a:endParaRPr>
          </a:p>
        </p:txBody>
      </p:sp>
      <p:sp>
        <p:nvSpPr>
          <p:cNvPr id="612" name="Google Shape;612;p29"/>
          <p:cNvSpPr/>
          <p:nvPr/>
        </p:nvSpPr>
        <p:spPr>
          <a:xfrm>
            <a:off x="13" y="4116675"/>
            <a:ext cx="1028700" cy="10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9"/>
          <p:cNvSpPr/>
          <p:nvPr/>
        </p:nvSpPr>
        <p:spPr>
          <a:xfrm>
            <a:off x="-112" y="0"/>
            <a:ext cx="1028700" cy="103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9"/>
          <p:cNvSpPr/>
          <p:nvPr/>
        </p:nvSpPr>
        <p:spPr>
          <a:xfrm>
            <a:off x="0" y="1038300"/>
            <a:ext cx="1028700" cy="19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5" name="Google Shape;615;p29"/>
          <p:cNvGrpSpPr/>
          <p:nvPr/>
        </p:nvGrpSpPr>
        <p:grpSpPr>
          <a:xfrm>
            <a:off x="-94" y="2954292"/>
            <a:ext cx="1028671" cy="1162387"/>
            <a:chOff x="2615559" y="2227754"/>
            <a:chExt cx="823069" cy="930058"/>
          </a:xfrm>
        </p:grpSpPr>
        <p:sp>
          <p:nvSpPr>
            <p:cNvPr id="616" name="Google Shape;616;p29"/>
            <p:cNvSpPr/>
            <p:nvPr/>
          </p:nvSpPr>
          <p:spPr>
            <a:xfrm>
              <a:off x="2615559" y="2227754"/>
              <a:ext cx="823069" cy="930058"/>
            </a:xfrm>
            <a:custGeom>
              <a:avLst/>
              <a:gdLst/>
              <a:ahLst/>
              <a:cxnLst/>
              <a:rect l="l" t="t" r="r" b="b"/>
              <a:pathLst>
                <a:path w="26710" h="30182" extrusionOk="0">
                  <a:moveTo>
                    <a:pt x="1" y="1"/>
                  </a:moveTo>
                  <a:lnTo>
                    <a:pt x="1" y="30182"/>
                  </a:lnTo>
                  <a:lnTo>
                    <a:pt x="26710" y="30182"/>
                  </a:lnTo>
                  <a:lnTo>
                    <a:pt x="26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2678329" y="2295824"/>
              <a:ext cx="697159" cy="797338"/>
            </a:xfrm>
            <a:custGeom>
              <a:avLst/>
              <a:gdLst/>
              <a:ahLst/>
              <a:cxnLst/>
              <a:rect l="l" t="t" r="r" b="b"/>
              <a:pathLst>
                <a:path w="22624" h="25875" extrusionOk="0">
                  <a:moveTo>
                    <a:pt x="0" y="0"/>
                  </a:moveTo>
                  <a:lnTo>
                    <a:pt x="0" y="25875"/>
                  </a:lnTo>
                  <a:lnTo>
                    <a:pt x="22624" y="25875"/>
                  </a:lnTo>
                  <a:lnTo>
                    <a:pt x="226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2729359" y="2354034"/>
              <a:ext cx="595469" cy="681289"/>
            </a:xfrm>
            <a:custGeom>
              <a:avLst/>
              <a:gdLst/>
              <a:ahLst/>
              <a:cxnLst/>
              <a:rect l="l" t="t" r="r" b="b"/>
              <a:pathLst>
                <a:path w="19324" h="22109" extrusionOk="0">
                  <a:moveTo>
                    <a:pt x="1" y="1"/>
                  </a:moveTo>
                  <a:lnTo>
                    <a:pt x="1" y="22109"/>
                  </a:lnTo>
                  <a:lnTo>
                    <a:pt x="19324" y="22109"/>
                  </a:lnTo>
                  <a:lnTo>
                    <a:pt x="19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9"/>
            <p:cNvSpPr/>
            <p:nvPr/>
          </p:nvSpPr>
          <p:spPr>
            <a:xfrm>
              <a:off x="2784548" y="2417544"/>
              <a:ext cx="484720" cy="554269"/>
            </a:xfrm>
            <a:custGeom>
              <a:avLst/>
              <a:gdLst/>
              <a:ahLst/>
              <a:cxnLst/>
              <a:rect l="l" t="t" r="r" b="b"/>
              <a:pathLst>
                <a:path w="15730" h="17987" extrusionOk="0">
                  <a:moveTo>
                    <a:pt x="1" y="1"/>
                  </a:moveTo>
                  <a:lnTo>
                    <a:pt x="1" y="17987"/>
                  </a:lnTo>
                  <a:lnTo>
                    <a:pt x="15729" y="17987"/>
                  </a:lnTo>
                  <a:lnTo>
                    <a:pt x="157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9"/>
            <p:cNvSpPr/>
            <p:nvPr/>
          </p:nvSpPr>
          <p:spPr>
            <a:xfrm>
              <a:off x="2835979" y="2476154"/>
              <a:ext cx="382260" cy="437049"/>
            </a:xfrm>
            <a:custGeom>
              <a:avLst/>
              <a:gdLst/>
              <a:ahLst/>
              <a:cxnLst/>
              <a:rect l="l" t="t" r="r" b="b"/>
              <a:pathLst>
                <a:path w="12405" h="14183" extrusionOk="0">
                  <a:moveTo>
                    <a:pt x="0" y="0"/>
                  </a:moveTo>
                  <a:lnTo>
                    <a:pt x="0" y="14183"/>
                  </a:lnTo>
                  <a:lnTo>
                    <a:pt x="12404" y="14183"/>
                  </a:lnTo>
                  <a:lnTo>
                    <a:pt x="12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2882478" y="2529063"/>
              <a:ext cx="289260" cy="330861"/>
            </a:xfrm>
            <a:custGeom>
              <a:avLst/>
              <a:gdLst/>
              <a:ahLst/>
              <a:cxnLst/>
              <a:rect l="l" t="t" r="r" b="b"/>
              <a:pathLst>
                <a:path w="9387" h="10737" extrusionOk="0">
                  <a:moveTo>
                    <a:pt x="0" y="1"/>
                  </a:moveTo>
                  <a:lnTo>
                    <a:pt x="0" y="10736"/>
                  </a:lnTo>
                  <a:lnTo>
                    <a:pt x="9386" y="10736"/>
                  </a:lnTo>
                  <a:lnTo>
                    <a:pt x="9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2928608" y="2582003"/>
              <a:ext cx="197000" cy="224980"/>
            </a:xfrm>
            <a:custGeom>
              <a:avLst/>
              <a:gdLst/>
              <a:ahLst/>
              <a:cxnLst/>
              <a:rect l="l" t="t" r="r" b="b"/>
              <a:pathLst>
                <a:path w="6393" h="7301" extrusionOk="0">
                  <a:moveTo>
                    <a:pt x="0" y="1"/>
                  </a:moveTo>
                  <a:lnTo>
                    <a:pt x="0" y="7300"/>
                  </a:lnTo>
                  <a:lnTo>
                    <a:pt x="6392" y="7300"/>
                  </a:lnTo>
                  <a:lnTo>
                    <a:pt x="6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9"/>
            <p:cNvSpPr/>
            <p:nvPr/>
          </p:nvSpPr>
          <p:spPr>
            <a:xfrm>
              <a:off x="2975478" y="2635313"/>
              <a:ext cx="103230" cy="118360"/>
            </a:xfrm>
            <a:custGeom>
              <a:avLst/>
              <a:gdLst/>
              <a:ahLst/>
              <a:cxnLst/>
              <a:rect l="l" t="t" r="r" b="b"/>
              <a:pathLst>
                <a:path w="3350" h="3841" extrusionOk="0">
                  <a:moveTo>
                    <a:pt x="1" y="0"/>
                  </a:moveTo>
                  <a:lnTo>
                    <a:pt x="1" y="3841"/>
                  </a:lnTo>
                  <a:lnTo>
                    <a:pt x="3350" y="3841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" name="Google Shape;624;p29"/>
          <p:cNvSpPr/>
          <p:nvPr/>
        </p:nvSpPr>
        <p:spPr>
          <a:xfrm>
            <a:off x="1028700" y="1786788"/>
            <a:ext cx="1028700" cy="19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29"/>
          <p:cNvGrpSpPr/>
          <p:nvPr/>
        </p:nvGrpSpPr>
        <p:grpSpPr>
          <a:xfrm>
            <a:off x="1136842" y="2362860"/>
            <a:ext cx="794882" cy="828632"/>
            <a:chOff x="2747509" y="475829"/>
            <a:chExt cx="677129" cy="705879"/>
          </a:xfrm>
        </p:grpSpPr>
        <p:sp>
          <p:nvSpPr>
            <p:cNvPr id="661" name="Google Shape;661;p29"/>
            <p:cNvSpPr/>
            <p:nvPr/>
          </p:nvSpPr>
          <p:spPr>
            <a:xfrm>
              <a:off x="3039758" y="594559"/>
              <a:ext cx="98331" cy="173550"/>
            </a:xfrm>
            <a:custGeom>
              <a:avLst/>
              <a:gdLst/>
              <a:ahLst/>
              <a:cxnLst/>
              <a:rect l="l" t="t" r="r" b="b"/>
              <a:pathLst>
                <a:path w="3191" h="5632" extrusionOk="0">
                  <a:moveTo>
                    <a:pt x="1472" y="0"/>
                  </a:moveTo>
                  <a:cubicBezTo>
                    <a:pt x="0" y="0"/>
                    <a:pt x="1472" y="5631"/>
                    <a:pt x="1472" y="5631"/>
                  </a:cubicBezTo>
                  <a:cubicBezTo>
                    <a:pt x="1472" y="5631"/>
                    <a:pt x="3190" y="0"/>
                    <a:pt x="14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9"/>
            <p:cNvSpPr/>
            <p:nvPr/>
          </p:nvSpPr>
          <p:spPr>
            <a:xfrm>
              <a:off x="3068478" y="53406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8" y="0"/>
                    <a:pt x="1" y="258"/>
                    <a:pt x="1" y="565"/>
                  </a:cubicBezTo>
                  <a:cubicBezTo>
                    <a:pt x="1" y="871"/>
                    <a:pt x="258" y="1117"/>
                    <a:pt x="565" y="1117"/>
                  </a:cubicBezTo>
                  <a:cubicBezTo>
                    <a:pt x="872" y="1117"/>
                    <a:pt x="1117" y="871"/>
                    <a:pt x="1117" y="565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3068478" y="475829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58"/>
                    <a:pt x="1" y="565"/>
                  </a:cubicBezTo>
                  <a:cubicBezTo>
                    <a:pt x="1" y="872"/>
                    <a:pt x="258" y="1117"/>
                    <a:pt x="565" y="1117"/>
                  </a:cubicBezTo>
                  <a:cubicBezTo>
                    <a:pt x="872" y="1117"/>
                    <a:pt x="1117" y="872"/>
                    <a:pt x="1117" y="565"/>
                  </a:cubicBezTo>
                  <a:cubicBezTo>
                    <a:pt x="1117" y="258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3039758" y="889428"/>
              <a:ext cx="98331" cy="173581"/>
            </a:xfrm>
            <a:custGeom>
              <a:avLst/>
              <a:gdLst/>
              <a:ahLst/>
              <a:cxnLst/>
              <a:rect l="l" t="t" r="r" b="b"/>
              <a:pathLst>
                <a:path w="3191" h="5633" extrusionOk="0">
                  <a:moveTo>
                    <a:pt x="1472" y="1"/>
                  </a:moveTo>
                  <a:cubicBezTo>
                    <a:pt x="1472" y="1"/>
                    <a:pt x="0" y="5632"/>
                    <a:pt x="1472" y="5632"/>
                  </a:cubicBezTo>
                  <a:cubicBezTo>
                    <a:pt x="3190" y="5632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3068478" y="108904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59"/>
                    <a:pt x="258" y="1117"/>
                    <a:pt x="565" y="1117"/>
                  </a:cubicBezTo>
                  <a:cubicBezTo>
                    <a:pt x="872" y="1117"/>
                    <a:pt x="1117" y="859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3068478" y="114725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60"/>
                    <a:pt x="258" y="1117"/>
                    <a:pt x="565" y="1117"/>
                  </a:cubicBezTo>
                  <a:cubicBezTo>
                    <a:pt x="872" y="1117"/>
                    <a:pt x="1117" y="860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313275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4172" y="1"/>
                  </a:moveTo>
                  <a:cubicBezTo>
                    <a:pt x="2503" y="1"/>
                    <a:pt x="0" y="759"/>
                    <a:pt x="0" y="759"/>
                  </a:cubicBezTo>
                  <a:cubicBezTo>
                    <a:pt x="0" y="759"/>
                    <a:pt x="2503" y="1413"/>
                    <a:pt x="4172" y="1413"/>
                  </a:cubicBezTo>
                  <a:cubicBezTo>
                    <a:pt x="5006" y="1413"/>
                    <a:pt x="5632" y="1249"/>
                    <a:pt x="5632" y="759"/>
                  </a:cubicBezTo>
                  <a:cubicBezTo>
                    <a:pt x="5632" y="190"/>
                    <a:pt x="5006" y="1"/>
                    <a:pt x="41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3331977" y="82101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9" y="0"/>
                    <a:pt x="1" y="258"/>
                    <a:pt x="1" y="564"/>
                  </a:cubicBezTo>
                  <a:cubicBezTo>
                    <a:pt x="1" y="871"/>
                    <a:pt x="259" y="1117"/>
                    <a:pt x="565" y="1117"/>
                  </a:cubicBezTo>
                  <a:cubicBezTo>
                    <a:pt x="872" y="1117"/>
                    <a:pt x="1117" y="871"/>
                    <a:pt x="1117" y="564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3390587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286583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1461" y="1"/>
                  </a:moveTo>
                  <a:cubicBezTo>
                    <a:pt x="626" y="1"/>
                    <a:pt x="1" y="190"/>
                    <a:pt x="1" y="759"/>
                  </a:cubicBezTo>
                  <a:cubicBezTo>
                    <a:pt x="1" y="1249"/>
                    <a:pt x="626" y="1413"/>
                    <a:pt x="1461" y="1413"/>
                  </a:cubicBezTo>
                  <a:cubicBezTo>
                    <a:pt x="3129" y="1413"/>
                    <a:pt x="5632" y="759"/>
                    <a:pt x="5632" y="759"/>
                  </a:cubicBezTo>
                  <a:cubicBezTo>
                    <a:pt x="5632" y="759"/>
                    <a:pt x="3129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2805718" y="821019"/>
              <a:ext cx="34081" cy="34420"/>
            </a:xfrm>
            <a:custGeom>
              <a:avLst/>
              <a:gdLst/>
              <a:ahLst/>
              <a:cxnLst/>
              <a:rect l="l" t="t" r="r" b="b"/>
              <a:pathLst>
                <a:path w="1106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60" y="1117"/>
                    <a:pt x="1105" y="871"/>
                    <a:pt x="1105" y="564"/>
                  </a:cubicBezTo>
                  <a:cubicBezTo>
                    <a:pt x="1105" y="258"/>
                    <a:pt x="860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2747509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3039358" y="784349"/>
              <a:ext cx="91921" cy="87361"/>
            </a:xfrm>
            <a:custGeom>
              <a:avLst/>
              <a:gdLst/>
              <a:ahLst/>
              <a:cxnLst/>
              <a:rect l="l" t="t" r="r" b="b"/>
              <a:pathLst>
                <a:path w="2983" h="2835" extrusionOk="0">
                  <a:moveTo>
                    <a:pt x="1485" y="0"/>
                  </a:moveTo>
                  <a:lnTo>
                    <a:pt x="1032" y="932"/>
                  </a:lnTo>
                  <a:lnTo>
                    <a:pt x="1" y="1080"/>
                  </a:lnTo>
                  <a:lnTo>
                    <a:pt x="749" y="1804"/>
                  </a:lnTo>
                  <a:lnTo>
                    <a:pt x="565" y="2834"/>
                  </a:lnTo>
                  <a:lnTo>
                    <a:pt x="1485" y="2356"/>
                  </a:lnTo>
                  <a:lnTo>
                    <a:pt x="2418" y="2834"/>
                  </a:lnTo>
                  <a:lnTo>
                    <a:pt x="2234" y="1804"/>
                  </a:lnTo>
                  <a:lnTo>
                    <a:pt x="2982" y="1080"/>
                  </a:lnTo>
                  <a:lnTo>
                    <a:pt x="1952" y="932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2978868" y="708359"/>
              <a:ext cx="73401" cy="73371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1" y="0"/>
                  </a:moveTo>
                  <a:lnTo>
                    <a:pt x="238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2935419" y="664879"/>
              <a:ext cx="22310" cy="22310"/>
            </a:xfrm>
            <a:custGeom>
              <a:avLst/>
              <a:gdLst/>
              <a:ahLst/>
              <a:cxnLst/>
              <a:rect l="l" t="t" r="r" b="b"/>
              <a:pathLst>
                <a:path w="724" h="724" extrusionOk="0">
                  <a:moveTo>
                    <a:pt x="724" y="724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2904018" y="63347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369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2878318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209" y="22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2978868" y="892448"/>
              <a:ext cx="73401" cy="73771"/>
            </a:xfrm>
            <a:custGeom>
              <a:avLst/>
              <a:gdLst/>
              <a:ahLst/>
              <a:cxnLst/>
              <a:rect l="l" t="t" r="r" b="b"/>
              <a:pathLst>
                <a:path w="2382" h="2394" extrusionOk="0">
                  <a:moveTo>
                    <a:pt x="1" y="2393"/>
                  </a:moveTo>
                  <a:lnTo>
                    <a:pt x="238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2935419" y="987358"/>
              <a:ext cx="22310" cy="21940"/>
            </a:xfrm>
            <a:custGeom>
              <a:avLst/>
              <a:gdLst/>
              <a:ahLst/>
              <a:cxnLst/>
              <a:rect l="l" t="t" r="r" b="b"/>
              <a:pathLst>
                <a:path w="724" h="712" extrusionOk="0">
                  <a:moveTo>
                    <a:pt x="724" y="0"/>
                  </a:moveTo>
                  <a:lnTo>
                    <a:pt x="0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2904018" y="102969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0"/>
                  </a:moveTo>
                  <a:lnTo>
                    <a:pt x="1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2878318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1"/>
                  </a:moveTo>
                  <a:lnTo>
                    <a:pt x="1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3124808" y="708359"/>
              <a:ext cx="73371" cy="73371"/>
            </a:xfrm>
            <a:custGeom>
              <a:avLst/>
              <a:gdLst/>
              <a:ahLst/>
              <a:cxnLst/>
              <a:rect l="l" t="t" r="r" b="b"/>
              <a:pathLst>
                <a:path w="2381" h="2381" extrusionOk="0">
                  <a:moveTo>
                    <a:pt x="2381" y="0"/>
                  </a:moveTo>
                  <a:lnTo>
                    <a:pt x="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3219317" y="664879"/>
              <a:ext cx="22341" cy="22310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1" y="724"/>
                  </a:moveTo>
                  <a:lnTo>
                    <a:pt x="725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3261657" y="63347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369"/>
                  </a:moveTo>
                  <a:lnTo>
                    <a:pt x="36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3292287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1" y="221"/>
                  </a:moveTo>
                  <a:lnTo>
                    <a:pt x="20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9"/>
            <p:cNvSpPr/>
            <p:nvPr/>
          </p:nvSpPr>
          <p:spPr>
            <a:xfrm>
              <a:off x="3124808" y="892448"/>
              <a:ext cx="73371" cy="73771"/>
            </a:xfrm>
            <a:custGeom>
              <a:avLst/>
              <a:gdLst/>
              <a:ahLst/>
              <a:cxnLst/>
              <a:rect l="l" t="t" r="r" b="b"/>
              <a:pathLst>
                <a:path w="2381" h="2394" extrusionOk="0">
                  <a:moveTo>
                    <a:pt x="2381" y="2393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3219317" y="987358"/>
              <a:ext cx="22341" cy="21940"/>
            </a:xfrm>
            <a:custGeom>
              <a:avLst/>
              <a:gdLst/>
              <a:ahLst/>
              <a:cxnLst/>
              <a:rect l="l" t="t" r="r" b="b"/>
              <a:pathLst>
                <a:path w="725" h="712" extrusionOk="0">
                  <a:moveTo>
                    <a:pt x="1" y="0"/>
                  </a:moveTo>
                  <a:lnTo>
                    <a:pt x="725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3261657" y="102969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0"/>
                  </a:moveTo>
                  <a:lnTo>
                    <a:pt x="369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3292287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209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29"/>
          <p:cNvGrpSpPr/>
          <p:nvPr/>
        </p:nvGrpSpPr>
        <p:grpSpPr>
          <a:xfrm rot="5400000">
            <a:off x="850962" y="4102488"/>
            <a:ext cx="1452074" cy="652894"/>
            <a:chOff x="2322940" y="3715040"/>
            <a:chExt cx="965218" cy="357300"/>
          </a:xfrm>
        </p:grpSpPr>
        <p:sp>
          <p:nvSpPr>
            <p:cNvPr id="706" name="Google Shape;706;p29"/>
            <p:cNvSpPr/>
            <p:nvPr/>
          </p:nvSpPr>
          <p:spPr>
            <a:xfrm>
              <a:off x="2322940" y="3715040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1"/>
                  </a:moveTo>
                  <a:lnTo>
                    <a:pt x="1" y="1105"/>
                  </a:lnTo>
                  <a:lnTo>
                    <a:pt x="31323" y="1105"/>
                  </a:lnTo>
                  <a:lnTo>
                    <a:pt x="313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2322940" y="3795591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0"/>
                  </a:moveTo>
                  <a:lnTo>
                    <a:pt x="1" y="1104"/>
                  </a:lnTo>
                  <a:lnTo>
                    <a:pt x="31323" y="1104"/>
                  </a:lnTo>
                  <a:lnTo>
                    <a:pt x="313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2322940" y="3876480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1"/>
                  </a:moveTo>
                  <a:lnTo>
                    <a:pt x="1" y="1105"/>
                  </a:lnTo>
                  <a:lnTo>
                    <a:pt x="31323" y="1105"/>
                  </a:lnTo>
                  <a:lnTo>
                    <a:pt x="313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2322940" y="3957400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0"/>
                  </a:moveTo>
                  <a:lnTo>
                    <a:pt x="1" y="1104"/>
                  </a:lnTo>
                  <a:lnTo>
                    <a:pt x="31323" y="1104"/>
                  </a:lnTo>
                  <a:lnTo>
                    <a:pt x="313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2322940" y="4038289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1"/>
                  </a:moveTo>
                  <a:lnTo>
                    <a:pt x="1" y="1105"/>
                  </a:lnTo>
                  <a:lnTo>
                    <a:pt x="31323" y="1105"/>
                  </a:lnTo>
                  <a:lnTo>
                    <a:pt x="313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29"/>
          <p:cNvSpPr/>
          <p:nvPr/>
        </p:nvSpPr>
        <p:spPr>
          <a:xfrm rot="5400000">
            <a:off x="1300262" y="4397818"/>
            <a:ext cx="1452056" cy="62220"/>
          </a:xfrm>
          <a:custGeom>
            <a:avLst/>
            <a:gdLst/>
            <a:ahLst/>
            <a:cxnLst/>
            <a:rect l="l" t="t" r="r" b="b"/>
            <a:pathLst>
              <a:path w="31323" h="1105" extrusionOk="0">
                <a:moveTo>
                  <a:pt x="1" y="1"/>
                </a:moveTo>
                <a:lnTo>
                  <a:pt x="1" y="1105"/>
                </a:lnTo>
                <a:lnTo>
                  <a:pt x="31323" y="1105"/>
                </a:lnTo>
                <a:lnTo>
                  <a:pt x="31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9"/>
          <p:cNvSpPr/>
          <p:nvPr/>
        </p:nvSpPr>
        <p:spPr>
          <a:xfrm rot="5400000">
            <a:off x="413507" y="4397818"/>
            <a:ext cx="1452056" cy="62220"/>
          </a:xfrm>
          <a:custGeom>
            <a:avLst/>
            <a:gdLst/>
            <a:ahLst/>
            <a:cxnLst/>
            <a:rect l="l" t="t" r="r" b="b"/>
            <a:pathLst>
              <a:path w="31323" h="1105" extrusionOk="0">
                <a:moveTo>
                  <a:pt x="1" y="1"/>
                </a:moveTo>
                <a:lnTo>
                  <a:pt x="1" y="1105"/>
                </a:lnTo>
                <a:lnTo>
                  <a:pt x="31323" y="1105"/>
                </a:lnTo>
                <a:lnTo>
                  <a:pt x="31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9"/>
          <p:cNvSpPr/>
          <p:nvPr/>
        </p:nvSpPr>
        <p:spPr>
          <a:xfrm>
            <a:off x="7403726" y="673313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9"/>
          <p:cNvSpPr/>
          <p:nvPr/>
        </p:nvSpPr>
        <p:spPr>
          <a:xfrm>
            <a:off x="2279138" y="3953888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B1375D3-7CC4-6F0C-0047-67A4FDCF7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98349" y="1210784"/>
            <a:ext cx="1605111" cy="1605111"/>
          </a:xfrm>
          <a:prstGeom prst="rect">
            <a:avLst/>
          </a:prstGeom>
        </p:spPr>
      </p:pic>
      <p:pic>
        <p:nvPicPr>
          <p:cNvPr id="5" name="Picture 4" descr="A picture containing worm&#10;&#10;Description automatically generated">
            <a:extLst>
              <a:ext uri="{FF2B5EF4-FFF2-40B4-BE49-F238E27FC236}">
                <a16:creationId xmlns:a16="http://schemas.microsoft.com/office/drawing/2014/main" id="{F30C0276-7F12-6ED5-A700-F17445051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6737" y="4288614"/>
            <a:ext cx="1183398" cy="1183398"/>
          </a:xfrm>
          <a:prstGeom prst="rect">
            <a:avLst/>
          </a:prstGeom>
        </p:spPr>
      </p:pic>
      <p:pic>
        <p:nvPicPr>
          <p:cNvPr id="9" name="Picture 8" descr="A picture containing arrow&#10;&#10;Description automatically generated">
            <a:extLst>
              <a:ext uri="{FF2B5EF4-FFF2-40B4-BE49-F238E27FC236}">
                <a16:creationId xmlns:a16="http://schemas.microsoft.com/office/drawing/2014/main" id="{5C23A78A-E7EA-536B-1071-348285FD10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208"/>
          <a:stretch/>
        </p:blipFill>
        <p:spPr>
          <a:xfrm rot="5400000">
            <a:off x="163041" y="-111532"/>
            <a:ext cx="904169" cy="1395496"/>
          </a:xfrm>
          <a:prstGeom prst="rect">
            <a:avLst/>
          </a:prstGeom>
        </p:spPr>
      </p:pic>
      <p:pic>
        <p:nvPicPr>
          <p:cNvPr id="6" name="Picture 5" descr="A picture containing worm&#10;&#10;Description automatically generated">
            <a:extLst>
              <a:ext uri="{FF2B5EF4-FFF2-40B4-BE49-F238E27FC236}">
                <a16:creationId xmlns:a16="http://schemas.microsoft.com/office/drawing/2014/main" id="{A03CC0C9-E2E1-1631-B6C4-8CB6D94FE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00" t="8362" r="-1683" b="-8362"/>
          <a:stretch/>
        </p:blipFill>
        <p:spPr>
          <a:xfrm rot="10800000">
            <a:off x="259016" y="3735728"/>
            <a:ext cx="764277" cy="1183398"/>
          </a:xfrm>
          <a:prstGeom prst="rect">
            <a:avLst/>
          </a:prstGeom>
        </p:spPr>
      </p:pic>
      <p:pic>
        <p:nvPicPr>
          <p:cNvPr id="8" name="Picture 7" descr="A picture containing arrow&#10;&#10;Description automatically generated">
            <a:extLst>
              <a:ext uri="{FF2B5EF4-FFF2-40B4-BE49-F238E27FC236}">
                <a16:creationId xmlns:a16="http://schemas.microsoft.com/office/drawing/2014/main" id="{2878D49A-9B54-AAC7-580E-0AB0C4590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509146" y="-496517"/>
            <a:ext cx="1395496" cy="13954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0"/>
          <p:cNvSpPr txBox="1">
            <a:spLocks noGrp="1"/>
          </p:cNvSpPr>
          <p:nvPr>
            <p:ph type="title"/>
          </p:nvPr>
        </p:nvSpPr>
        <p:spPr>
          <a:xfrm>
            <a:off x="657736" y="1574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17500">
              <a:lnSpc>
                <a:spcPct val="90000"/>
              </a:lnSpc>
              <a:buClr>
                <a:srgbClr val="191919"/>
              </a:buClr>
              <a:buSzPts val="5200"/>
            </a:pPr>
            <a:r>
              <a:rPr lang="en" sz="3600" dirty="0">
                <a:latin typeface="STHupo"/>
                <a:ea typeface="STHupo"/>
              </a:rPr>
              <a:t>Types of Data sources...</a:t>
            </a:r>
            <a:endParaRPr lang="en" sz="3600" dirty="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720" name="Google Shape;720;p30"/>
          <p:cNvSpPr txBox="1">
            <a:spLocks noGrp="1"/>
          </p:cNvSpPr>
          <p:nvPr>
            <p:ph type="subTitle" idx="3"/>
          </p:nvPr>
        </p:nvSpPr>
        <p:spPr>
          <a:xfrm>
            <a:off x="1953098" y="622748"/>
            <a:ext cx="4956560" cy="396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 dirty="0">
                <a:cs typeface="+mn-cs"/>
              </a:rPr>
              <a:t> </a:t>
            </a:r>
            <a:r>
              <a:rPr lang="en" sz="2000" b="1" dirty="0">
                <a:cs typeface="+mn-cs"/>
              </a:rPr>
              <a:t>  Primary data source: refers to the data originated by a researcher himself,</a:t>
            </a:r>
          </a:p>
          <a:p>
            <a:pPr marL="0" indent="0"/>
            <a:r>
              <a:rPr lang="en-US" sz="2000" b="1" dirty="0">
                <a:cs typeface="+mn-cs"/>
              </a:rPr>
              <a:t>E</a:t>
            </a:r>
            <a:r>
              <a:rPr lang="en" sz="2000" b="1" dirty="0">
                <a:cs typeface="+mn-cs"/>
              </a:rPr>
              <a:t>xamples:survey,questionaire,</a:t>
            </a:r>
          </a:p>
          <a:p>
            <a:pPr marL="0" indent="0"/>
            <a:r>
              <a:rPr lang="en" sz="2000" b="1" dirty="0">
                <a:cs typeface="+mn-cs"/>
              </a:rPr>
              <a:t>observation,personal interveiws.</a:t>
            </a:r>
          </a:p>
          <a:p>
            <a:pPr marL="0" indent="0"/>
            <a:endParaRPr lang="en" sz="2000" b="1" dirty="0">
              <a:cs typeface="+mn-cs"/>
            </a:endParaRPr>
          </a:p>
          <a:p>
            <a:pPr marL="0" indent="0"/>
            <a:r>
              <a:rPr lang="en" sz="2000" b="1" dirty="0">
                <a:cs typeface="+mn-cs"/>
              </a:rPr>
              <a:t>Secondary data source: refers to already exisitng data collected by agencies and organizations for the purpose of conducting analysis.</a:t>
            </a:r>
          </a:p>
          <a:p>
            <a:pPr marL="0" indent="0"/>
            <a:r>
              <a:rPr lang="en" sz="2000" b="1" dirty="0">
                <a:cs typeface="+mn-cs"/>
              </a:rPr>
              <a:t>Examples:</a:t>
            </a:r>
            <a:r>
              <a:rPr lang="en-US" sz="2000" b="1" dirty="0">
                <a:cs typeface="+mn-cs"/>
              </a:rPr>
              <a:t>G</a:t>
            </a:r>
            <a:r>
              <a:rPr lang="en" sz="2000" b="1" dirty="0">
                <a:cs typeface="+mn-cs"/>
              </a:rPr>
              <a:t>overnment publications, staging websites,articles.</a:t>
            </a:r>
          </a:p>
          <a:p>
            <a:pPr marL="0" indent="0"/>
            <a:endParaRPr lang="en" sz="2000" b="1" dirty="0">
              <a:cs typeface="+mn-cs"/>
            </a:endParaRPr>
          </a:p>
          <a:p>
            <a:pPr marL="0" indent="0"/>
            <a:r>
              <a:rPr lang="en" sz="2000" b="1" dirty="0">
                <a:cs typeface="+mn-cs"/>
              </a:rPr>
              <a:t>.</a:t>
            </a:r>
            <a:endParaRPr lang="en-US" sz="2000" b="1" dirty="0"/>
          </a:p>
        </p:txBody>
      </p:sp>
      <p:sp>
        <p:nvSpPr>
          <p:cNvPr id="724" name="Google Shape;724;p30"/>
          <p:cNvSpPr/>
          <p:nvPr/>
        </p:nvSpPr>
        <p:spPr>
          <a:xfrm rot="5400000">
            <a:off x="1472400" y="3671100"/>
            <a:ext cx="1028700" cy="19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0"/>
          <p:cNvSpPr/>
          <p:nvPr/>
        </p:nvSpPr>
        <p:spPr>
          <a:xfrm>
            <a:off x="2944750" y="4109988"/>
            <a:ext cx="1028700" cy="10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0"/>
          <p:cNvGrpSpPr/>
          <p:nvPr/>
        </p:nvGrpSpPr>
        <p:grpSpPr>
          <a:xfrm>
            <a:off x="3061659" y="4214833"/>
            <a:ext cx="794882" cy="828632"/>
            <a:chOff x="2747509" y="475829"/>
            <a:chExt cx="677129" cy="705879"/>
          </a:xfrm>
        </p:grpSpPr>
        <p:sp>
          <p:nvSpPr>
            <p:cNvPr id="779" name="Google Shape;779;p30"/>
            <p:cNvSpPr/>
            <p:nvPr/>
          </p:nvSpPr>
          <p:spPr>
            <a:xfrm>
              <a:off x="3039758" y="594559"/>
              <a:ext cx="98331" cy="173550"/>
            </a:xfrm>
            <a:custGeom>
              <a:avLst/>
              <a:gdLst/>
              <a:ahLst/>
              <a:cxnLst/>
              <a:rect l="l" t="t" r="r" b="b"/>
              <a:pathLst>
                <a:path w="3191" h="5632" extrusionOk="0">
                  <a:moveTo>
                    <a:pt x="1472" y="0"/>
                  </a:moveTo>
                  <a:cubicBezTo>
                    <a:pt x="0" y="0"/>
                    <a:pt x="1472" y="5631"/>
                    <a:pt x="1472" y="5631"/>
                  </a:cubicBezTo>
                  <a:cubicBezTo>
                    <a:pt x="1472" y="5631"/>
                    <a:pt x="3190" y="0"/>
                    <a:pt x="14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3068478" y="53406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8" y="0"/>
                    <a:pt x="1" y="258"/>
                    <a:pt x="1" y="565"/>
                  </a:cubicBezTo>
                  <a:cubicBezTo>
                    <a:pt x="1" y="871"/>
                    <a:pt x="258" y="1117"/>
                    <a:pt x="565" y="1117"/>
                  </a:cubicBezTo>
                  <a:cubicBezTo>
                    <a:pt x="872" y="1117"/>
                    <a:pt x="1117" y="871"/>
                    <a:pt x="1117" y="565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3068478" y="475829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58"/>
                    <a:pt x="1" y="565"/>
                  </a:cubicBezTo>
                  <a:cubicBezTo>
                    <a:pt x="1" y="872"/>
                    <a:pt x="258" y="1117"/>
                    <a:pt x="565" y="1117"/>
                  </a:cubicBezTo>
                  <a:cubicBezTo>
                    <a:pt x="872" y="1117"/>
                    <a:pt x="1117" y="872"/>
                    <a:pt x="1117" y="565"/>
                  </a:cubicBezTo>
                  <a:cubicBezTo>
                    <a:pt x="1117" y="258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3039758" y="889428"/>
              <a:ext cx="98331" cy="173581"/>
            </a:xfrm>
            <a:custGeom>
              <a:avLst/>
              <a:gdLst/>
              <a:ahLst/>
              <a:cxnLst/>
              <a:rect l="l" t="t" r="r" b="b"/>
              <a:pathLst>
                <a:path w="3191" h="5633" extrusionOk="0">
                  <a:moveTo>
                    <a:pt x="1472" y="1"/>
                  </a:moveTo>
                  <a:cubicBezTo>
                    <a:pt x="1472" y="1"/>
                    <a:pt x="0" y="5632"/>
                    <a:pt x="1472" y="5632"/>
                  </a:cubicBezTo>
                  <a:cubicBezTo>
                    <a:pt x="3190" y="5632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3068478" y="108904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59"/>
                    <a:pt x="258" y="1117"/>
                    <a:pt x="565" y="1117"/>
                  </a:cubicBezTo>
                  <a:cubicBezTo>
                    <a:pt x="872" y="1117"/>
                    <a:pt x="1117" y="859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3068478" y="114725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60"/>
                    <a:pt x="258" y="1117"/>
                    <a:pt x="565" y="1117"/>
                  </a:cubicBezTo>
                  <a:cubicBezTo>
                    <a:pt x="872" y="1117"/>
                    <a:pt x="1117" y="860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313275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4172" y="1"/>
                  </a:moveTo>
                  <a:cubicBezTo>
                    <a:pt x="2503" y="1"/>
                    <a:pt x="0" y="759"/>
                    <a:pt x="0" y="759"/>
                  </a:cubicBezTo>
                  <a:cubicBezTo>
                    <a:pt x="0" y="759"/>
                    <a:pt x="2503" y="1413"/>
                    <a:pt x="4172" y="1413"/>
                  </a:cubicBezTo>
                  <a:cubicBezTo>
                    <a:pt x="5006" y="1413"/>
                    <a:pt x="5632" y="1249"/>
                    <a:pt x="5632" y="759"/>
                  </a:cubicBezTo>
                  <a:cubicBezTo>
                    <a:pt x="5632" y="190"/>
                    <a:pt x="5006" y="1"/>
                    <a:pt x="41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3331977" y="82101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9" y="0"/>
                    <a:pt x="1" y="258"/>
                    <a:pt x="1" y="564"/>
                  </a:cubicBezTo>
                  <a:cubicBezTo>
                    <a:pt x="1" y="871"/>
                    <a:pt x="259" y="1117"/>
                    <a:pt x="565" y="1117"/>
                  </a:cubicBezTo>
                  <a:cubicBezTo>
                    <a:pt x="872" y="1117"/>
                    <a:pt x="1117" y="871"/>
                    <a:pt x="1117" y="564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3390587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286583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1461" y="1"/>
                  </a:moveTo>
                  <a:cubicBezTo>
                    <a:pt x="626" y="1"/>
                    <a:pt x="1" y="190"/>
                    <a:pt x="1" y="759"/>
                  </a:cubicBezTo>
                  <a:cubicBezTo>
                    <a:pt x="1" y="1249"/>
                    <a:pt x="626" y="1413"/>
                    <a:pt x="1461" y="1413"/>
                  </a:cubicBezTo>
                  <a:cubicBezTo>
                    <a:pt x="3129" y="1413"/>
                    <a:pt x="5632" y="759"/>
                    <a:pt x="5632" y="759"/>
                  </a:cubicBezTo>
                  <a:cubicBezTo>
                    <a:pt x="5632" y="759"/>
                    <a:pt x="3129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2805718" y="821019"/>
              <a:ext cx="34081" cy="34420"/>
            </a:xfrm>
            <a:custGeom>
              <a:avLst/>
              <a:gdLst/>
              <a:ahLst/>
              <a:cxnLst/>
              <a:rect l="l" t="t" r="r" b="b"/>
              <a:pathLst>
                <a:path w="1106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60" y="1117"/>
                    <a:pt x="1105" y="871"/>
                    <a:pt x="1105" y="564"/>
                  </a:cubicBezTo>
                  <a:cubicBezTo>
                    <a:pt x="1105" y="258"/>
                    <a:pt x="860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2747509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3039358" y="784349"/>
              <a:ext cx="91921" cy="87361"/>
            </a:xfrm>
            <a:custGeom>
              <a:avLst/>
              <a:gdLst/>
              <a:ahLst/>
              <a:cxnLst/>
              <a:rect l="l" t="t" r="r" b="b"/>
              <a:pathLst>
                <a:path w="2983" h="2835" extrusionOk="0">
                  <a:moveTo>
                    <a:pt x="1485" y="0"/>
                  </a:moveTo>
                  <a:lnTo>
                    <a:pt x="1032" y="932"/>
                  </a:lnTo>
                  <a:lnTo>
                    <a:pt x="1" y="1080"/>
                  </a:lnTo>
                  <a:lnTo>
                    <a:pt x="749" y="1804"/>
                  </a:lnTo>
                  <a:lnTo>
                    <a:pt x="565" y="2834"/>
                  </a:lnTo>
                  <a:lnTo>
                    <a:pt x="1485" y="2356"/>
                  </a:lnTo>
                  <a:lnTo>
                    <a:pt x="2418" y="2834"/>
                  </a:lnTo>
                  <a:lnTo>
                    <a:pt x="2234" y="1804"/>
                  </a:lnTo>
                  <a:lnTo>
                    <a:pt x="2982" y="1080"/>
                  </a:lnTo>
                  <a:lnTo>
                    <a:pt x="1952" y="932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2978868" y="708359"/>
              <a:ext cx="73401" cy="73371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1" y="0"/>
                  </a:moveTo>
                  <a:lnTo>
                    <a:pt x="238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2935419" y="664879"/>
              <a:ext cx="22310" cy="22310"/>
            </a:xfrm>
            <a:custGeom>
              <a:avLst/>
              <a:gdLst/>
              <a:ahLst/>
              <a:cxnLst/>
              <a:rect l="l" t="t" r="r" b="b"/>
              <a:pathLst>
                <a:path w="724" h="724" extrusionOk="0">
                  <a:moveTo>
                    <a:pt x="724" y="724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2904018" y="63347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369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2878318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209" y="22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2978868" y="892448"/>
              <a:ext cx="73401" cy="73771"/>
            </a:xfrm>
            <a:custGeom>
              <a:avLst/>
              <a:gdLst/>
              <a:ahLst/>
              <a:cxnLst/>
              <a:rect l="l" t="t" r="r" b="b"/>
              <a:pathLst>
                <a:path w="2382" h="2394" extrusionOk="0">
                  <a:moveTo>
                    <a:pt x="1" y="2393"/>
                  </a:moveTo>
                  <a:lnTo>
                    <a:pt x="238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2935419" y="987358"/>
              <a:ext cx="22310" cy="21940"/>
            </a:xfrm>
            <a:custGeom>
              <a:avLst/>
              <a:gdLst/>
              <a:ahLst/>
              <a:cxnLst/>
              <a:rect l="l" t="t" r="r" b="b"/>
              <a:pathLst>
                <a:path w="724" h="712" extrusionOk="0">
                  <a:moveTo>
                    <a:pt x="724" y="0"/>
                  </a:moveTo>
                  <a:lnTo>
                    <a:pt x="0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2904018" y="102969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0"/>
                  </a:moveTo>
                  <a:lnTo>
                    <a:pt x="1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2878318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1"/>
                  </a:moveTo>
                  <a:lnTo>
                    <a:pt x="1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3124808" y="708359"/>
              <a:ext cx="73371" cy="73371"/>
            </a:xfrm>
            <a:custGeom>
              <a:avLst/>
              <a:gdLst/>
              <a:ahLst/>
              <a:cxnLst/>
              <a:rect l="l" t="t" r="r" b="b"/>
              <a:pathLst>
                <a:path w="2381" h="2381" extrusionOk="0">
                  <a:moveTo>
                    <a:pt x="2381" y="0"/>
                  </a:moveTo>
                  <a:lnTo>
                    <a:pt x="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3219317" y="664879"/>
              <a:ext cx="22341" cy="22310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1" y="724"/>
                  </a:moveTo>
                  <a:lnTo>
                    <a:pt x="725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3261657" y="63347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369"/>
                  </a:moveTo>
                  <a:lnTo>
                    <a:pt x="36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3292287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1" y="221"/>
                  </a:moveTo>
                  <a:lnTo>
                    <a:pt x="20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3124808" y="892448"/>
              <a:ext cx="73371" cy="73771"/>
            </a:xfrm>
            <a:custGeom>
              <a:avLst/>
              <a:gdLst/>
              <a:ahLst/>
              <a:cxnLst/>
              <a:rect l="l" t="t" r="r" b="b"/>
              <a:pathLst>
                <a:path w="2381" h="2394" extrusionOk="0">
                  <a:moveTo>
                    <a:pt x="2381" y="2393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3219317" y="987358"/>
              <a:ext cx="22341" cy="21940"/>
            </a:xfrm>
            <a:custGeom>
              <a:avLst/>
              <a:gdLst/>
              <a:ahLst/>
              <a:cxnLst/>
              <a:rect l="l" t="t" r="r" b="b"/>
              <a:pathLst>
                <a:path w="725" h="712" extrusionOk="0">
                  <a:moveTo>
                    <a:pt x="1" y="0"/>
                  </a:moveTo>
                  <a:lnTo>
                    <a:pt x="725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3261657" y="102969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0"/>
                  </a:moveTo>
                  <a:lnTo>
                    <a:pt x="369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3292287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209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30"/>
          <p:cNvGrpSpPr/>
          <p:nvPr/>
        </p:nvGrpSpPr>
        <p:grpSpPr>
          <a:xfrm rot="10800000" flipH="1">
            <a:off x="3868615" y="4110012"/>
            <a:ext cx="1334959" cy="1485874"/>
            <a:chOff x="912677" y="-457201"/>
            <a:chExt cx="1334959" cy="1485874"/>
          </a:xfrm>
        </p:grpSpPr>
        <p:sp>
          <p:nvSpPr>
            <p:cNvPr id="809" name="Google Shape;809;p30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30"/>
          <p:cNvSpPr/>
          <p:nvPr/>
        </p:nvSpPr>
        <p:spPr>
          <a:xfrm>
            <a:off x="-12" y="4110000"/>
            <a:ext cx="1028700" cy="103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0"/>
          <p:cNvSpPr/>
          <p:nvPr/>
        </p:nvSpPr>
        <p:spPr>
          <a:xfrm>
            <a:off x="1583277" y="369286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0"/>
          <p:cNvSpPr/>
          <p:nvPr/>
        </p:nvSpPr>
        <p:spPr>
          <a:xfrm>
            <a:off x="7725127" y="64381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0"/>
          <p:cNvSpPr/>
          <p:nvPr/>
        </p:nvSpPr>
        <p:spPr>
          <a:xfrm>
            <a:off x="5590077" y="378171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AA024-64B1-DA5E-8E53-D28C5AAC1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68"/>
          <a:stretch/>
        </p:blipFill>
        <p:spPr>
          <a:xfrm>
            <a:off x="1039251" y="4265505"/>
            <a:ext cx="2341777" cy="1124803"/>
          </a:xfrm>
          <a:prstGeom prst="rect">
            <a:avLst/>
          </a:prstGeom>
        </p:spPr>
      </p:pic>
      <p:pic>
        <p:nvPicPr>
          <p:cNvPr id="5" name="Picture 4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C6E21768-6852-D603-E36C-51C89C7E1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00373"/>
            <a:ext cx="1026187" cy="10261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8"/>
          <p:cNvSpPr txBox="1">
            <a:spLocks noGrp="1"/>
          </p:cNvSpPr>
          <p:nvPr>
            <p:ph type="title"/>
          </p:nvPr>
        </p:nvSpPr>
        <p:spPr>
          <a:xfrm>
            <a:off x="1150455" y="295938"/>
            <a:ext cx="6843000" cy="78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191919"/>
              </a:buClr>
              <a:buSzPts val="5200"/>
            </a:pPr>
            <a:r>
              <a:rPr lang="en" sz="4000" dirty="0">
                <a:latin typeface="STHupo"/>
                <a:ea typeface="STHupo"/>
              </a:rPr>
              <a:t>Where can I Find Data ?..</a:t>
            </a:r>
            <a:endParaRPr lang="en" sz="4000" dirty="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546" name="Google Shape;546;p28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47" name="Google Shape;547;p28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48" name="Google Shape;548;p28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49" name="Google Shape;549;p28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50" name="Google Shape;550;p28"/>
          <p:cNvSpPr txBox="1">
            <a:spLocks noGrp="1"/>
          </p:cNvSpPr>
          <p:nvPr>
            <p:ph type="subTitle" idx="9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191919"/>
              </a:buClr>
              <a:buSzPts val="5200"/>
              <a:buFont typeface="Rubik ExtraBold"/>
            </a:pPr>
            <a:r>
              <a:rPr lang="en" sz="2800" dirty="0">
                <a:latin typeface="STHupo"/>
                <a:ea typeface="STHupo"/>
              </a:rPr>
              <a:t>Databases</a:t>
            </a:r>
            <a:endParaRPr lang="en" sz="2800" dirty="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551" name="Google Shape;551;p28"/>
          <p:cNvSpPr txBox="1">
            <a:spLocks noGrp="1"/>
          </p:cNvSpPr>
          <p:nvPr>
            <p:ph type="subTitle" idx="13"/>
          </p:nvPr>
        </p:nvSpPr>
        <p:spPr>
          <a:xfrm>
            <a:off x="2475737" y="3093245"/>
            <a:ext cx="2089500" cy="609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191919"/>
              </a:buClr>
              <a:buSzPts val="5200"/>
              <a:buFont typeface="Rubik ExtraBold"/>
            </a:pPr>
            <a:r>
              <a:rPr lang="en-US" sz="2400" dirty="0">
                <a:latin typeface="STHupo" panose="02010800040101010101" pitchFamily="2" charset="-122"/>
                <a:ea typeface="STHupo" panose="02010800040101010101" pitchFamily="2" charset="-122"/>
              </a:rPr>
              <a:t>Social media</a:t>
            </a:r>
          </a:p>
        </p:txBody>
      </p:sp>
      <p:sp>
        <p:nvSpPr>
          <p:cNvPr id="552" name="Google Shape;552;p28"/>
          <p:cNvSpPr txBox="1">
            <a:spLocks noGrp="1"/>
          </p:cNvSpPr>
          <p:nvPr>
            <p:ph type="subTitle" idx="1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191919"/>
              </a:buClr>
              <a:buSzPts val="5200"/>
              <a:buFont typeface="Rubik ExtraBold"/>
            </a:pPr>
            <a:r>
              <a:rPr lang="en-US" sz="2800" dirty="0">
                <a:latin typeface="STHupo"/>
                <a:ea typeface="STHupo"/>
              </a:rPr>
              <a:t>Flat Files</a:t>
            </a:r>
          </a:p>
        </p:txBody>
      </p:sp>
      <p:sp>
        <p:nvSpPr>
          <p:cNvPr id="553" name="Google Shape;553;p28"/>
          <p:cNvSpPr txBox="1">
            <a:spLocks noGrp="1"/>
          </p:cNvSpPr>
          <p:nvPr>
            <p:ph type="subTitle" idx="15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191919"/>
              </a:buClr>
              <a:buSzPts val="5200"/>
              <a:buFont typeface="Rubik ExtraBold"/>
            </a:pPr>
            <a:r>
              <a:rPr lang="en-US" sz="2000" dirty="0">
                <a:latin typeface="STHupo" panose="02010800040101010101" pitchFamily="2" charset="-122"/>
                <a:ea typeface="STHupo" panose="02010800040101010101" pitchFamily="2" charset="-122"/>
              </a:rPr>
              <a:t>APIs and other platforms</a:t>
            </a:r>
          </a:p>
        </p:txBody>
      </p:sp>
      <p:sp>
        <p:nvSpPr>
          <p:cNvPr id="554" name="Google Shape;554;p28"/>
          <p:cNvSpPr/>
          <p:nvPr/>
        </p:nvSpPr>
        <p:spPr>
          <a:xfrm>
            <a:off x="8119201" y="1787826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8"/>
          <p:cNvSpPr/>
          <p:nvPr/>
        </p:nvSpPr>
        <p:spPr>
          <a:xfrm>
            <a:off x="7900573" y="863293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8"/>
          <p:cNvSpPr/>
          <p:nvPr/>
        </p:nvSpPr>
        <p:spPr>
          <a:xfrm>
            <a:off x="-112" y="0"/>
            <a:ext cx="1028700" cy="103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8"/>
          <p:cNvSpPr/>
          <p:nvPr/>
        </p:nvSpPr>
        <p:spPr>
          <a:xfrm>
            <a:off x="0" y="1038300"/>
            <a:ext cx="1028700" cy="266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8"/>
          <p:cNvSpPr/>
          <p:nvPr/>
        </p:nvSpPr>
        <p:spPr>
          <a:xfrm>
            <a:off x="322099" y="1327225"/>
            <a:ext cx="384502" cy="384407"/>
          </a:xfrm>
          <a:custGeom>
            <a:avLst/>
            <a:gdLst/>
            <a:ahLst/>
            <a:cxnLst/>
            <a:rect l="l" t="t" r="r" b="b"/>
            <a:pathLst>
              <a:path w="5866" h="5865" extrusionOk="0">
                <a:moveTo>
                  <a:pt x="3988" y="0"/>
                </a:moveTo>
                <a:lnTo>
                  <a:pt x="2872" y="1693"/>
                </a:lnTo>
                <a:lnTo>
                  <a:pt x="1596" y="111"/>
                </a:lnTo>
                <a:lnTo>
                  <a:pt x="2013" y="2098"/>
                </a:lnTo>
                <a:lnTo>
                  <a:pt x="2013" y="2098"/>
                </a:lnTo>
                <a:lnTo>
                  <a:pt x="1" y="1877"/>
                </a:lnTo>
                <a:lnTo>
                  <a:pt x="1694" y="2994"/>
                </a:lnTo>
                <a:lnTo>
                  <a:pt x="111" y="4270"/>
                </a:lnTo>
                <a:lnTo>
                  <a:pt x="2099" y="3852"/>
                </a:lnTo>
                <a:lnTo>
                  <a:pt x="1890" y="5865"/>
                </a:lnTo>
                <a:lnTo>
                  <a:pt x="2994" y="4171"/>
                </a:lnTo>
                <a:lnTo>
                  <a:pt x="4270" y="5754"/>
                </a:lnTo>
                <a:lnTo>
                  <a:pt x="3853" y="3767"/>
                </a:lnTo>
                <a:lnTo>
                  <a:pt x="5865" y="3987"/>
                </a:lnTo>
                <a:lnTo>
                  <a:pt x="4172" y="2871"/>
                </a:lnTo>
                <a:lnTo>
                  <a:pt x="5755" y="1595"/>
                </a:lnTo>
                <a:lnTo>
                  <a:pt x="3767" y="2012"/>
                </a:lnTo>
                <a:lnTo>
                  <a:pt x="39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8"/>
          <p:cNvSpPr/>
          <p:nvPr/>
        </p:nvSpPr>
        <p:spPr>
          <a:xfrm>
            <a:off x="322099" y="1904593"/>
            <a:ext cx="384502" cy="385193"/>
          </a:xfrm>
          <a:custGeom>
            <a:avLst/>
            <a:gdLst/>
            <a:ahLst/>
            <a:cxnLst/>
            <a:rect l="l" t="t" r="r" b="b"/>
            <a:pathLst>
              <a:path w="5866" h="5877" extrusionOk="0">
                <a:moveTo>
                  <a:pt x="3988" y="0"/>
                </a:moveTo>
                <a:lnTo>
                  <a:pt x="2872" y="1693"/>
                </a:lnTo>
                <a:lnTo>
                  <a:pt x="1596" y="123"/>
                </a:lnTo>
                <a:lnTo>
                  <a:pt x="2013" y="2098"/>
                </a:lnTo>
                <a:lnTo>
                  <a:pt x="1" y="1889"/>
                </a:lnTo>
                <a:lnTo>
                  <a:pt x="1" y="1889"/>
                </a:lnTo>
                <a:lnTo>
                  <a:pt x="1694" y="2994"/>
                </a:lnTo>
                <a:lnTo>
                  <a:pt x="111" y="4270"/>
                </a:lnTo>
                <a:lnTo>
                  <a:pt x="111" y="4270"/>
                </a:lnTo>
                <a:lnTo>
                  <a:pt x="2099" y="3852"/>
                </a:lnTo>
                <a:lnTo>
                  <a:pt x="1890" y="5877"/>
                </a:lnTo>
                <a:lnTo>
                  <a:pt x="2994" y="4184"/>
                </a:lnTo>
                <a:lnTo>
                  <a:pt x="4270" y="5754"/>
                </a:lnTo>
                <a:lnTo>
                  <a:pt x="3853" y="3766"/>
                </a:lnTo>
                <a:lnTo>
                  <a:pt x="5865" y="3987"/>
                </a:lnTo>
                <a:lnTo>
                  <a:pt x="4172" y="2871"/>
                </a:lnTo>
                <a:lnTo>
                  <a:pt x="5755" y="1607"/>
                </a:lnTo>
                <a:lnTo>
                  <a:pt x="3767" y="2012"/>
                </a:lnTo>
                <a:lnTo>
                  <a:pt x="39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8"/>
          <p:cNvSpPr/>
          <p:nvPr/>
        </p:nvSpPr>
        <p:spPr>
          <a:xfrm>
            <a:off x="322099" y="3029505"/>
            <a:ext cx="384502" cy="384472"/>
          </a:xfrm>
          <a:custGeom>
            <a:avLst/>
            <a:gdLst/>
            <a:ahLst/>
            <a:cxnLst/>
            <a:rect l="l" t="t" r="r" b="b"/>
            <a:pathLst>
              <a:path w="5866" h="5866" extrusionOk="0">
                <a:moveTo>
                  <a:pt x="3988" y="1"/>
                </a:moveTo>
                <a:lnTo>
                  <a:pt x="2872" y="1694"/>
                </a:lnTo>
                <a:lnTo>
                  <a:pt x="1596" y="111"/>
                </a:lnTo>
                <a:lnTo>
                  <a:pt x="2013" y="2099"/>
                </a:lnTo>
                <a:lnTo>
                  <a:pt x="1" y="1878"/>
                </a:lnTo>
                <a:lnTo>
                  <a:pt x="1694" y="2994"/>
                </a:lnTo>
                <a:lnTo>
                  <a:pt x="111" y="4270"/>
                </a:lnTo>
                <a:lnTo>
                  <a:pt x="111" y="4270"/>
                </a:lnTo>
                <a:lnTo>
                  <a:pt x="2099" y="3853"/>
                </a:lnTo>
                <a:lnTo>
                  <a:pt x="1890" y="5865"/>
                </a:lnTo>
                <a:lnTo>
                  <a:pt x="2994" y="4172"/>
                </a:lnTo>
                <a:lnTo>
                  <a:pt x="4270" y="5755"/>
                </a:lnTo>
                <a:lnTo>
                  <a:pt x="3853" y="3767"/>
                </a:lnTo>
                <a:lnTo>
                  <a:pt x="5865" y="3988"/>
                </a:lnTo>
                <a:lnTo>
                  <a:pt x="4172" y="2872"/>
                </a:lnTo>
                <a:lnTo>
                  <a:pt x="5755" y="1596"/>
                </a:lnTo>
                <a:lnTo>
                  <a:pt x="3767" y="2013"/>
                </a:lnTo>
                <a:lnTo>
                  <a:pt x="39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8"/>
          <p:cNvSpPr/>
          <p:nvPr/>
        </p:nvSpPr>
        <p:spPr>
          <a:xfrm>
            <a:off x="322099" y="2482746"/>
            <a:ext cx="384502" cy="384407"/>
          </a:xfrm>
          <a:custGeom>
            <a:avLst/>
            <a:gdLst/>
            <a:ahLst/>
            <a:cxnLst/>
            <a:rect l="l" t="t" r="r" b="b"/>
            <a:pathLst>
              <a:path w="5866" h="5865" extrusionOk="0">
                <a:moveTo>
                  <a:pt x="3988" y="0"/>
                </a:moveTo>
                <a:lnTo>
                  <a:pt x="2872" y="1693"/>
                </a:lnTo>
                <a:lnTo>
                  <a:pt x="1596" y="111"/>
                </a:lnTo>
                <a:lnTo>
                  <a:pt x="2013" y="2098"/>
                </a:lnTo>
                <a:lnTo>
                  <a:pt x="1" y="1877"/>
                </a:lnTo>
                <a:lnTo>
                  <a:pt x="1" y="1877"/>
                </a:lnTo>
                <a:lnTo>
                  <a:pt x="1694" y="2994"/>
                </a:lnTo>
                <a:lnTo>
                  <a:pt x="111" y="4270"/>
                </a:lnTo>
                <a:lnTo>
                  <a:pt x="111" y="4270"/>
                </a:lnTo>
                <a:lnTo>
                  <a:pt x="2099" y="3853"/>
                </a:lnTo>
                <a:lnTo>
                  <a:pt x="1890" y="5865"/>
                </a:lnTo>
                <a:lnTo>
                  <a:pt x="2994" y="4172"/>
                </a:lnTo>
                <a:lnTo>
                  <a:pt x="4270" y="5754"/>
                </a:lnTo>
                <a:lnTo>
                  <a:pt x="3853" y="3767"/>
                </a:lnTo>
                <a:lnTo>
                  <a:pt x="5865" y="3975"/>
                </a:lnTo>
                <a:lnTo>
                  <a:pt x="4172" y="2871"/>
                </a:lnTo>
                <a:lnTo>
                  <a:pt x="5755" y="1595"/>
                </a:lnTo>
                <a:lnTo>
                  <a:pt x="3767" y="2012"/>
                </a:lnTo>
                <a:lnTo>
                  <a:pt x="3767" y="2012"/>
                </a:lnTo>
                <a:lnTo>
                  <a:pt x="39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28"/>
          <p:cNvGrpSpPr/>
          <p:nvPr/>
        </p:nvGrpSpPr>
        <p:grpSpPr>
          <a:xfrm rot="5400000">
            <a:off x="-189025" y="4102488"/>
            <a:ext cx="1452074" cy="652894"/>
            <a:chOff x="2322940" y="3715040"/>
            <a:chExt cx="965218" cy="357300"/>
          </a:xfrm>
        </p:grpSpPr>
        <p:sp>
          <p:nvSpPr>
            <p:cNvPr id="596" name="Google Shape;596;p28"/>
            <p:cNvSpPr/>
            <p:nvPr/>
          </p:nvSpPr>
          <p:spPr>
            <a:xfrm>
              <a:off x="2322940" y="3715040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1"/>
                  </a:moveTo>
                  <a:lnTo>
                    <a:pt x="1" y="1105"/>
                  </a:lnTo>
                  <a:lnTo>
                    <a:pt x="31323" y="1105"/>
                  </a:lnTo>
                  <a:lnTo>
                    <a:pt x="313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2322940" y="3795591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0"/>
                  </a:moveTo>
                  <a:lnTo>
                    <a:pt x="1" y="1104"/>
                  </a:lnTo>
                  <a:lnTo>
                    <a:pt x="31323" y="1104"/>
                  </a:lnTo>
                  <a:lnTo>
                    <a:pt x="313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2322940" y="3876480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1"/>
                  </a:moveTo>
                  <a:lnTo>
                    <a:pt x="1" y="1105"/>
                  </a:lnTo>
                  <a:lnTo>
                    <a:pt x="31323" y="1105"/>
                  </a:lnTo>
                  <a:lnTo>
                    <a:pt x="313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2322940" y="3957400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0"/>
                  </a:moveTo>
                  <a:lnTo>
                    <a:pt x="1" y="1104"/>
                  </a:lnTo>
                  <a:lnTo>
                    <a:pt x="31323" y="1104"/>
                  </a:lnTo>
                  <a:lnTo>
                    <a:pt x="313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2322940" y="4038289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1"/>
                  </a:moveTo>
                  <a:lnTo>
                    <a:pt x="1" y="1105"/>
                  </a:lnTo>
                  <a:lnTo>
                    <a:pt x="31323" y="1105"/>
                  </a:lnTo>
                  <a:lnTo>
                    <a:pt x="313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1" name="Google Shape;601;p28"/>
          <p:cNvSpPr/>
          <p:nvPr/>
        </p:nvSpPr>
        <p:spPr>
          <a:xfrm rot="5400000">
            <a:off x="260275" y="4397818"/>
            <a:ext cx="1452056" cy="62220"/>
          </a:xfrm>
          <a:custGeom>
            <a:avLst/>
            <a:gdLst/>
            <a:ahLst/>
            <a:cxnLst/>
            <a:rect l="l" t="t" r="r" b="b"/>
            <a:pathLst>
              <a:path w="31323" h="1105" extrusionOk="0">
                <a:moveTo>
                  <a:pt x="1" y="1"/>
                </a:moveTo>
                <a:lnTo>
                  <a:pt x="1" y="1105"/>
                </a:lnTo>
                <a:lnTo>
                  <a:pt x="31323" y="1105"/>
                </a:lnTo>
                <a:lnTo>
                  <a:pt x="31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8"/>
          <p:cNvSpPr/>
          <p:nvPr/>
        </p:nvSpPr>
        <p:spPr>
          <a:xfrm rot="5400000">
            <a:off x="-626480" y="4397818"/>
            <a:ext cx="1452056" cy="62220"/>
          </a:xfrm>
          <a:custGeom>
            <a:avLst/>
            <a:gdLst/>
            <a:ahLst/>
            <a:cxnLst/>
            <a:rect l="l" t="t" r="r" b="b"/>
            <a:pathLst>
              <a:path w="31323" h="1105" extrusionOk="0">
                <a:moveTo>
                  <a:pt x="1" y="1"/>
                </a:moveTo>
                <a:lnTo>
                  <a:pt x="1" y="1105"/>
                </a:lnTo>
                <a:lnTo>
                  <a:pt x="31323" y="1105"/>
                </a:lnTo>
                <a:lnTo>
                  <a:pt x="31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8"/>
          <p:cNvSpPr/>
          <p:nvPr/>
        </p:nvSpPr>
        <p:spPr>
          <a:xfrm>
            <a:off x="1322539" y="4341377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8"/>
          <p:cNvSpPr/>
          <p:nvPr/>
        </p:nvSpPr>
        <p:spPr>
          <a:xfrm>
            <a:off x="1252114" y="1084040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E427B366-212C-CAEB-1C1C-861C17567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0489" y="-41143"/>
            <a:ext cx="905647" cy="905647"/>
          </a:xfrm>
          <a:prstGeom prst="rect">
            <a:avLst/>
          </a:prstGeom>
        </p:spPr>
      </p:pic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BA356EA5-99B3-4E78-1226-1BD34C2F1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13"/>
          <a:stretch/>
        </p:blipFill>
        <p:spPr>
          <a:xfrm>
            <a:off x="452711" y="297952"/>
            <a:ext cx="575877" cy="90564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2"/>
          <p:cNvSpPr txBox="1">
            <a:spLocks noGrp="1"/>
          </p:cNvSpPr>
          <p:nvPr>
            <p:ph type="title"/>
          </p:nvPr>
        </p:nvSpPr>
        <p:spPr>
          <a:xfrm>
            <a:off x="1443484" y="1726945"/>
            <a:ext cx="700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lnSpc>
                <a:spcPct val="90000"/>
              </a:lnSpc>
              <a:buClr>
                <a:srgbClr val="191919"/>
              </a:buClr>
              <a:buSzPts val="5200"/>
            </a:pPr>
            <a:r>
              <a:rPr lang="en" sz="3200" dirty="0">
                <a:latin typeface="STHupo"/>
                <a:ea typeface="STHupo"/>
              </a:rPr>
              <a:t>Relevant data sources for industiral Artificial Intelligence,,,</a:t>
            </a:r>
            <a:endParaRPr lang="en" sz="3200" dirty="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1029" name="Google Shape;1029;p32"/>
          <p:cNvSpPr/>
          <p:nvPr/>
        </p:nvSpPr>
        <p:spPr>
          <a:xfrm>
            <a:off x="25" y="2189100"/>
            <a:ext cx="1028700" cy="10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2"/>
          <p:cNvSpPr/>
          <p:nvPr/>
        </p:nvSpPr>
        <p:spPr>
          <a:xfrm>
            <a:off x="25" y="3227400"/>
            <a:ext cx="1028700" cy="19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2"/>
          <p:cNvSpPr/>
          <p:nvPr/>
        </p:nvSpPr>
        <p:spPr>
          <a:xfrm>
            <a:off x="25" y="0"/>
            <a:ext cx="1028700" cy="218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32"/>
          <p:cNvSpPr/>
          <p:nvPr/>
        </p:nvSpPr>
        <p:spPr>
          <a:xfrm rot="5400000">
            <a:off x="1472400" y="3671088"/>
            <a:ext cx="1028700" cy="19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2"/>
          <p:cNvSpPr/>
          <p:nvPr/>
        </p:nvSpPr>
        <p:spPr>
          <a:xfrm>
            <a:off x="2944750" y="4109988"/>
            <a:ext cx="1028700" cy="10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32"/>
          <p:cNvGrpSpPr/>
          <p:nvPr/>
        </p:nvGrpSpPr>
        <p:grpSpPr>
          <a:xfrm>
            <a:off x="3061659" y="4214822"/>
            <a:ext cx="794882" cy="828632"/>
            <a:chOff x="2747509" y="475829"/>
            <a:chExt cx="677129" cy="705879"/>
          </a:xfrm>
        </p:grpSpPr>
        <p:sp>
          <p:nvSpPr>
            <p:cNvPr id="1137" name="Google Shape;1137;p32"/>
            <p:cNvSpPr/>
            <p:nvPr/>
          </p:nvSpPr>
          <p:spPr>
            <a:xfrm>
              <a:off x="3039758" y="594559"/>
              <a:ext cx="98331" cy="173550"/>
            </a:xfrm>
            <a:custGeom>
              <a:avLst/>
              <a:gdLst/>
              <a:ahLst/>
              <a:cxnLst/>
              <a:rect l="l" t="t" r="r" b="b"/>
              <a:pathLst>
                <a:path w="3191" h="5632" extrusionOk="0">
                  <a:moveTo>
                    <a:pt x="1472" y="0"/>
                  </a:moveTo>
                  <a:cubicBezTo>
                    <a:pt x="0" y="0"/>
                    <a:pt x="1472" y="5631"/>
                    <a:pt x="1472" y="5631"/>
                  </a:cubicBezTo>
                  <a:cubicBezTo>
                    <a:pt x="1472" y="5631"/>
                    <a:pt x="3190" y="0"/>
                    <a:pt x="14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2"/>
            <p:cNvSpPr/>
            <p:nvPr/>
          </p:nvSpPr>
          <p:spPr>
            <a:xfrm>
              <a:off x="3068478" y="53406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8" y="0"/>
                    <a:pt x="1" y="258"/>
                    <a:pt x="1" y="565"/>
                  </a:cubicBezTo>
                  <a:cubicBezTo>
                    <a:pt x="1" y="871"/>
                    <a:pt x="258" y="1117"/>
                    <a:pt x="565" y="1117"/>
                  </a:cubicBezTo>
                  <a:cubicBezTo>
                    <a:pt x="872" y="1117"/>
                    <a:pt x="1117" y="871"/>
                    <a:pt x="1117" y="565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3068478" y="475829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58"/>
                    <a:pt x="1" y="565"/>
                  </a:cubicBezTo>
                  <a:cubicBezTo>
                    <a:pt x="1" y="872"/>
                    <a:pt x="258" y="1117"/>
                    <a:pt x="565" y="1117"/>
                  </a:cubicBezTo>
                  <a:cubicBezTo>
                    <a:pt x="872" y="1117"/>
                    <a:pt x="1117" y="872"/>
                    <a:pt x="1117" y="565"/>
                  </a:cubicBezTo>
                  <a:cubicBezTo>
                    <a:pt x="1117" y="258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3039758" y="889428"/>
              <a:ext cx="98331" cy="173581"/>
            </a:xfrm>
            <a:custGeom>
              <a:avLst/>
              <a:gdLst/>
              <a:ahLst/>
              <a:cxnLst/>
              <a:rect l="l" t="t" r="r" b="b"/>
              <a:pathLst>
                <a:path w="3191" h="5633" extrusionOk="0">
                  <a:moveTo>
                    <a:pt x="1472" y="1"/>
                  </a:moveTo>
                  <a:cubicBezTo>
                    <a:pt x="1472" y="1"/>
                    <a:pt x="0" y="5632"/>
                    <a:pt x="1472" y="5632"/>
                  </a:cubicBezTo>
                  <a:cubicBezTo>
                    <a:pt x="3190" y="5632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2"/>
            <p:cNvSpPr/>
            <p:nvPr/>
          </p:nvSpPr>
          <p:spPr>
            <a:xfrm>
              <a:off x="3068478" y="108904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59"/>
                    <a:pt x="258" y="1117"/>
                    <a:pt x="565" y="1117"/>
                  </a:cubicBezTo>
                  <a:cubicBezTo>
                    <a:pt x="872" y="1117"/>
                    <a:pt x="1117" y="859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2"/>
            <p:cNvSpPr/>
            <p:nvPr/>
          </p:nvSpPr>
          <p:spPr>
            <a:xfrm>
              <a:off x="3068478" y="114725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60"/>
                    <a:pt x="258" y="1117"/>
                    <a:pt x="565" y="1117"/>
                  </a:cubicBezTo>
                  <a:cubicBezTo>
                    <a:pt x="872" y="1117"/>
                    <a:pt x="1117" y="860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313275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4172" y="1"/>
                  </a:moveTo>
                  <a:cubicBezTo>
                    <a:pt x="2503" y="1"/>
                    <a:pt x="0" y="759"/>
                    <a:pt x="0" y="759"/>
                  </a:cubicBezTo>
                  <a:cubicBezTo>
                    <a:pt x="0" y="759"/>
                    <a:pt x="2503" y="1413"/>
                    <a:pt x="4172" y="1413"/>
                  </a:cubicBezTo>
                  <a:cubicBezTo>
                    <a:pt x="5006" y="1413"/>
                    <a:pt x="5632" y="1249"/>
                    <a:pt x="5632" y="759"/>
                  </a:cubicBezTo>
                  <a:cubicBezTo>
                    <a:pt x="5632" y="190"/>
                    <a:pt x="5006" y="1"/>
                    <a:pt x="41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3331977" y="82101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9" y="0"/>
                    <a:pt x="1" y="258"/>
                    <a:pt x="1" y="564"/>
                  </a:cubicBezTo>
                  <a:cubicBezTo>
                    <a:pt x="1" y="871"/>
                    <a:pt x="259" y="1117"/>
                    <a:pt x="565" y="1117"/>
                  </a:cubicBezTo>
                  <a:cubicBezTo>
                    <a:pt x="872" y="1117"/>
                    <a:pt x="1117" y="871"/>
                    <a:pt x="1117" y="564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3390587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286583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1461" y="1"/>
                  </a:moveTo>
                  <a:cubicBezTo>
                    <a:pt x="626" y="1"/>
                    <a:pt x="1" y="190"/>
                    <a:pt x="1" y="759"/>
                  </a:cubicBezTo>
                  <a:cubicBezTo>
                    <a:pt x="1" y="1249"/>
                    <a:pt x="626" y="1413"/>
                    <a:pt x="1461" y="1413"/>
                  </a:cubicBezTo>
                  <a:cubicBezTo>
                    <a:pt x="3129" y="1413"/>
                    <a:pt x="5632" y="759"/>
                    <a:pt x="5632" y="759"/>
                  </a:cubicBezTo>
                  <a:cubicBezTo>
                    <a:pt x="5632" y="759"/>
                    <a:pt x="3129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2805718" y="821019"/>
              <a:ext cx="34081" cy="34420"/>
            </a:xfrm>
            <a:custGeom>
              <a:avLst/>
              <a:gdLst/>
              <a:ahLst/>
              <a:cxnLst/>
              <a:rect l="l" t="t" r="r" b="b"/>
              <a:pathLst>
                <a:path w="1106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60" y="1117"/>
                    <a:pt x="1105" y="871"/>
                    <a:pt x="1105" y="564"/>
                  </a:cubicBezTo>
                  <a:cubicBezTo>
                    <a:pt x="1105" y="258"/>
                    <a:pt x="860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2747509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3039358" y="784349"/>
              <a:ext cx="91921" cy="87361"/>
            </a:xfrm>
            <a:custGeom>
              <a:avLst/>
              <a:gdLst/>
              <a:ahLst/>
              <a:cxnLst/>
              <a:rect l="l" t="t" r="r" b="b"/>
              <a:pathLst>
                <a:path w="2983" h="2835" extrusionOk="0">
                  <a:moveTo>
                    <a:pt x="1485" y="0"/>
                  </a:moveTo>
                  <a:lnTo>
                    <a:pt x="1032" y="932"/>
                  </a:lnTo>
                  <a:lnTo>
                    <a:pt x="1" y="1080"/>
                  </a:lnTo>
                  <a:lnTo>
                    <a:pt x="749" y="1804"/>
                  </a:lnTo>
                  <a:lnTo>
                    <a:pt x="565" y="2834"/>
                  </a:lnTo>
                  <a:lnTo>
                    <a:pt x="1485" y="2356"/>
                  </a:lnTo>
                  <a:lnTo>
                    <a:pt x="2418" y="2834"/>
                  </a:lnTo>
                  <a:lnTo>
                    <a:pt x="2234" y="1804"/>
                  </a:lnTo>
                  <a:lnTo>
                    <a:pt x="2982" y="1080"/>
                  </a:lnTo>
                  <a:lnTo>
                    <a:pt x="1952" y="932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2978868" y="708359"/>
              <a:ext cx="73401" cy="73371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1" y="0"/>
                  </a:moveTo>
                  <a:lnTo>
                    <a:pt x="238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2935419" y="664879"/>
              <a:ext cx="22310" cy="22310"/>
            </a:xfrm>
            <a:custGeom>
              <a:avLst/>
              <a:gdLst/>
              <a:ahLst/>
              <a:cxnLst/>
              <a:rect l="l" t="t" r="r" b="b"/>
              <a:pathLst>
                <a:path w="724" h="724" extrusionOk="0">
                  <a:moveTo>
                    <a:pt x="724" y="724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2904018" y="63347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369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2878318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209" y="22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2978868" y="892448"/>
              <a:ext cx="73401" cy="73771"/>
            </a:xfrm>
            <a:custGeom>
              <a:avLst/>
              <a:gdLst/>
              <a:ahLst/>
              <a:cxnLst/>
              <a:rect l="l" t="t" r="r" b="b"/>
              <a:pathLst>
                <a:path w="2382" h="2394" extrusionOk="0">
                  <a:moveTo>
                    <a:pt x="1" y="2393"/>
                  </a:moveTo>
                  <a:lnTo>
                    <a:pt x="238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2935419" y="987358"/>
              <a:ext cx="22310" cy="21940"/>
            </a:xfrm>
            <a:custGeom>
              <a:avLst/>
              <a:gdLst/>
              <a:ahLst/>
              <a:cxnLst/>
              <a:rect l="l" t="t" r="r" b="b"/>
              <a:pathLst>
                <a:path w="724" h="712" extrusionOk="0">
                  <a:moveTo>
                    <a:pt x="724" y="0"/>
                  </a:moveTo>
                  <a:lnTo>
                    <a:pt x="0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2904018" y="102969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0"/>
                  </a:moveTo>
                  <a:lnTo>
                    <a:pt x="1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2878318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1"/>
                  </a:moveTo>
                  <a:lnTo>
                    <a:pt x="1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3124808" y="708359"/>
              <a:ext cx="73371" cy="73371"/>
            </a:xfrm>
            <a:custGeom>
              <a:avLst/>
              <a:gdLst/>
              <a:ahLst/>
              <a:cxnLst/>
              <a:rect l="l" t="t" r="r" b="b"/>
              <a:pathLst>
                <a:path w="2381" h="2381" extrusionOk="0">
                  <a:moveTo>
                    <a:pt x="2381" y="0"/>
                  </a:moveTo>
                  <a:lnTo>
                    <a:pt x="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3219317" y="664879"/>
              <a:ext cx="22341" cy="22310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1" y="724"/>
                  </a:moveTo>
                  <a:lnTo>
                    <a:pt x="725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3261657" y="63347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369"/>
                  </a:moveTo>
                  <a:lnTo>
                    <a:pt x="36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3292287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1" y="221"/>
                  </a:moveTo>
                  <a:lnTo>
                    <a:pt x="20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3124808" y="892448"/>
              <a:ext cx="73371" cy="73771"/>
            </a:xfrm>
            <a:custGeom>
              <a:avLst/>
              <a:gdLst/>
              <a:ahLst/>
              <a:cxnLst/>
              <a:rect l="l" t="t" r="r" b="b"/>
              <a:pathLst>
                <a:path w="2381" h="2394" extrusionOk="0">
                  <a:moveTo>
                    <a:pt x="2381" y="2393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3219317" y="987358"/>
              <a:ext cx="22341" cy="21940"/>
            </a:xfrm>
            <a:custGeom>
              <a:avLst/>
              <a:gdLst/>
              <a:ahLst/>
              <a:cxnLst/>
              <a:rect l="l" t="t" r="r" b="b"/>
              <a:pathLst>
                <a:path w="725" h="712" extrusionOk="0">
                  <a:moveTo>
                    <a:pt x="1" y="0"/>
                  </a:moveTo>
                  <a:lnTo>
                    <a:pt x="725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3261657" y="102969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0"/>
                  </a:moveTo>
                  <a:lnTo>
                    <a:pt x="369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3292287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209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32"/>
          <p:cNvGrpSpPr/>
          <p:nvPr/>
        </p:nvGrpSpPr>
        <p:grpSpPr>
          <a:xfrm rot="10800000" flipH="1">
            <a:off x="3868615" y="4110012"/>
            <a:ext cx="1334959" cy="1485874"/>
            <a:chOff x="912677" y="-457201"/>
            <a:chExt cx="1334959" cy="1485874"/>
          </a:xfrm>
        </p:grpSpPr>
        <p:sp>
          <p:nvSpPr>
            <p:cNvPr id="1167" name="Google Shape;1167;p32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2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2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2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1" name="Google Shape;1171;p32"/>
          <p:cNvSpPr/>
          <p:nvPr/>
        </p:nvSpPr>
        <p:spPr>
          <a:xfrm>
            <a:off x="6589913" y="4302288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32"/>
          <p:cNvSpPr/>
          <p:nvPr/>
        </p:nvSpPr>
        <p:spPr>
          <a:xfrm>
            <a:off x="7678289" y="72126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32"/>
          <p:cNvSpPr/>
          <p:nvPr/>
        </p:nvSpPr>
        <p:spPr>
          <a:xfrm>
            <a:off x="4933839" y="358806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F2CDF45B-13B0-968E-BDFC-65BF72805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7" y="2296754"/>
            <a:ext cx="890464" cy="890464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5895A6B-15AC-2DB1-BABD-F9B71FD6D4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662"/>
          <a:stretch/>
        </p:blipFill>
        <p:spPr>
          <a:xfrm rot="5400000">
            <a:off x="-606172" y="3775326"/>
            <a:ext cx="2234467" cy="878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C34510-9CB4-5771-646B-CE9CF433AA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68"/>
          <a:stretch/>
        </p:blipFill>
        <p:spPr>
          <a:xfrm>
            <a:off x="1046865" y="4006140"/>
            <a:ext cx="2341777" cy="1124803"/>
          </a:xfrm>
          <a:prstGeom prst="rect">
            <a:avLst/>
          </a:prstGeom>
        </p:spPr>
      </p:pic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6505249F-06AC-E861-8426-CC1371E3D9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536"/>
          <a:stretch/>
        </p:blipFill>
        <p:spPr>
          <a:xfrm rot="5400000">
            <a:off x="-367411" y="988568"/>
            <a:ext cx="1053089" cy="1395496"/>
          </a:xfrm>
          <a:prstGeom prst="rect">
            <a:avLst/>
          </a:prstGeom>
        </p:spPr>
      </p:pic>
      <p:pic>
        <p:nvPicPr>
          <p:cNvPr id="7" name="Picture 6" descr="A picture containing arrow&#10;&#10;Description automatically generated">
            <a:extLst>
              <a:ext uri="{FF2B5EF4-FFF2-40B4-BE49-F238E27FC236}">
                <a16:creationId xmlns:a16="http://schemas.microsoft.com/office/drawing/2014/main" id="{DC76CC95-5F0C-BB7D-E599-6D17729F8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66448" y="-253082"/>
            <a:ext cx="1395496" cy="13954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2"/>
          <p:cNvSpPr txBox="1">
            <a:spLocks noGrp="1"/>
          </p:cNvSpPr>
          <p:nvPr>
            <p:ph type="title"/>
          </p:nvPr>
        </p:nvSpPr>
        <p:spPr>
          <a:xfrm>
            <a:off x="1443484" y="680562"/>
            <a:ext cx="7001400" cy="3151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lnSpc>
                <a:spcPct val="90000"/>
              </a:lnSpc>
              <a:buClr>
                <a:srgbClr val="191919"/>
              </a:buClr>
              <a:buSzPts val="5200"/>
            </a:pPr>
            <a:r>
              <a:rPr lang="en" sz="3200" dirty="0">
                <a:latin typeface="STHupo" panose="02010800040101010101" pitchFamily="2" charset="-122"/>
                <a:ea typeface="STHupo" panose="02010800040101010101" pitchFamily="2" charset="-122"/>
              </a:rPr>
              <a:t>Global Data sources:</a:t>
            </a:r>
            <a:br>
              <a:rPr lang="en" sz="3200" dirty="0">
                <a:latin typeface="STHupo" panose="02010800040101010101" pitchFamily="2" charset="-122"/>
                <a:ea typeface="STHupo" panose="02010800040101010101" pitchFamily="2" charset="-122"/>
              </a:rPr>
            </a:br>
            <a:br>
              <a:rPr lang="en" sz="3200" b="1" dirty="0">
                <a:latin typeface="STHupo" panose="02010800040101010101" pitchFamily="2" charset="-122"/>
                <a:ea typeface="STHupo" panose="02010800040101010101" pitchFamily="2" charset="-122"/>
              </a:rPr>
            </a:br>
            <a:r>
              <a:rPr lang="en" sz="2800" b="1" dirty="0">
                <a:latin typeface="+mn-lt"/>
                <a:ea typeface="STHupo" panose="02010800040101010101" pitchFamily="2" charset="-122"/>
              </a:rPr>
              <a:t>https://www.kaggle.com/</a:t>
            </a:r>
            <a:br>
              <a:rPr lang="en" sz="3200" b="1" dirty="0">
                <a:latin typeface="+mn-lt"/>
                <a:ea typeface="STHupo" panose="02010800040101010101" pitchFamily="2" charset="-122"/>
              </a:rPr>
            </a:br>
            <a:r>
              <a:rPr lang="en" sz="2400" b="1" dirty="0">
                <a:latin typeface="+mn-lt"/>
                <a:ea typeface="STHupo" panose="02010800040101010101" pitchFamily="2" charset="-122"/>
                <a:hlinkClick r:id="rId3"/>
              </a:rPr>
              <a:t>https://archive.ics.uci.edu/ml/datasets.php</a:t>
            </a:r>
            <a:r>
              <a:rPr lang="en" sz="2400" b="1" dirty="0">
                <a:latin typeface="+mn-lt"/>
                <a:ea typeface="STHupo" panose="02010800040101010101" pitchFamily="2" charset="-122"/>
              </a:rPr>
              <a:t> https://data.mendeley.com</a:t>
            </a:r>
            <a:br>
              <a:rPr lang="en" sz="3200" b="1" dirty="0">
                <a:latin typeface="STHupo" panose="02010800040101010101" pitchFamily="2" charset="-122"/>
                <a:ea typeface="STHupo" panose="02010800040101010101" pitchFamily="2" charset="-122"/>
              </a:rPr>
            </a:br>
            <a:endParaRPr lang="en" sz="3200" b="1" dirty="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1029" name="Google Shape;1029;p32"/>
          <p:cNvSpPr/>
          <p:nvPr/>
        </p:nvSpPr>
        <p:spPr>
          <a:xfrm>
            <a:off x="25" y="2189100"/>
            <a:ext cx="1028700" cy="10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2"/>
          <p:cNvSpPr/>
          <p:nvPr/>
        </p:nvSpPr>
        <p:spPr>
          <a:xfrm>
            <a:off x="25" y="3227400"/>
            <a:ext cx="1028700" cy="19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2"/>
          <p:cNvSpPr/>
          <p:nvPr/>
        </p:nvSpPr>
        <p:spPr>
          <a:xfrm>
            <a:off x="25" y="0"/>
            <a:ext cx="1028700" cy="218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32"/>
          <p:cNvSpPr/>
          <p:nvPr/>
        </p:nvSpPr>
        <p:spPr>
          <a:xfrm rot="5400000">
            <a:off x="1472400" y="3671088"/>
            <a:ext cx="1028700" cy="19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2"/>
          <p:cNvSpPr/>
          <p:nvPr/>
        </p:nvSpPr>
        <p:spPr>
          <a:xfrm>
            <a:off x="2944750" y="4109988"/>
            <a:ext cx="1028700" cy="10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32"/>
          <p:cNvGrpSpPr/>
          <p:nvPr/>
        </p:nvGrpSpPr>
        <p:grpSpPr>
          <a:xfrm>
            <a:off x="3061659" y="4214822"/>
            <a:ext cx="794882" cy="828632"/>
            <a:chOff x="2747509" y="475829"/>
            <a:chExt cx="677129" cy="705879"/>
          </a:xfrm>
        </p:grpSpPr>
        <p:sp>
          <p:nvSpPr>
            <p:cNvPr id="1137" name="Google Shape;1137;p32"/>
            <p:cNvSpPr/>
            <p:nvPr/>
          </p:nvSpPr>
          <p:spPr>
            <a:xfrm>
              <a:off x="3039758" y="594559"/>
              <a:ext cx="98331" cy="173550"/>
            </a:xfrm>
            <a:custGeom>
              <a:avLst/>
              <a:gdLst/>
              <a:ahLst/>
              <a:cxnLst/>
              <a:rect l="l" t="t" r="r" b="b"/>
              <a:pathLst>
                <a:path w="3191" h="5632" extrusionOk="0">
                  <a:moveTo>
                    <a:pt x="1472" y="0"/>
                  </a:moveTo>
                  <a:cubicBezTo>
                    <a:pt x="0" y="0"/>
                    <a:pt x="1472" y="5631"/>
                    <a:pt x="1472" y="5631"/>
                  </a:cubicBezTo>
                  <a:cubicBezTo>
                    <a:pt x="1472" y="5631"/>
                    <a:pt x="3190" y="0"/>
                    <a:pt x="14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2"/>
            <p:cNvSpPr/>
            <p:nvPr/>
          </p:nvSpPr>
          <p:spPr>
            <a:xfrm>
              <a:off x="3068478" y="53406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8" y="0"/>
                    <a:pt x="1" y="258"/>
                    <a:pt x="1" y="565"/>
                  </a:cubicBezTo>
                  <a:cubicBezTo>
                    <a:pt x="1" y="871"/>
                    <a:pt x="258" y="1117"/>
                    <a:pt x="565" y="1117"/>
                  </a:cubicBezTo>
                  <a:cubicBezTo>
                    <a:pt x="872" y="1117"/>
                    <a:pt x="1117" y="871"/>
                    <a:pt x="1117" y="565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3068478" y="475829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58"/>
                    <a:pt x="1" y="565"/>
                  </a:cubicBezTo>
                  <a:cubicBezTo>
                    <a:pt x="1" y="872"/>
                    <a:pt x="258" y="1117"/>
                    <a:pt x="565" y="1117"/>
                  </a:cubicBezTo>
                  <a:cubicBezTo>
                    <a:pt x="872" y="1117"/>
                    <a:pt x="1117" y="872"/>
                    <a:pt x="1117" y="565"/>
                  </a:cubicBezTo>
                  <a:cubicBezTo>
                    <a:pt x="1117" y="258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3039758" y="889428"/>
              <a:ext cx="98331" cy="173581"/>
            </a:xfrm>
            <a:custGeom>
              <a:avLst/>
              <a:gdLst/>
              <a:ahLst/>
              <a:cxnLst/>
              <a:rect l="l" t="t" r="r" b="b"/>
              <a:pathLst>
                <a:path w="3191" h="5633" extrusionOk="0">
                  <a:moveTo>
                    <a:pt x="1472" y="1"/>
                  </a:moveTo>
                  <a:cubicBezTo>
                    <a:pt x="1472" y="1"/>
                    <a:pt x="0" y="5632"/>
                    <a:pt x="1472" y="5632"/>
                  </a:cubicBezTo>
                  <a:cubicBezTo>
                    <a:pt x="3190" y="5632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2"/>
            <p:cNvSpPr/>
            <p:nvPr/>
          </p:nvSpPr>
          <p:spPr>
            <a:xfrm>
              <a:off x="3068478" y="108904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59"/>
                    <a:pt x="258" y="1117"/>
                    <a:pt x="565" y="1117"/>
                  </a:cubicBezTo>
                  <a:cubicBezTo>
                    <a:pt x="872" y="1117"/>
                    <a:pt x="1117" y="859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2"/>
            <p:cNvSpPr/>
            <p:nvPr/>
          </p:nvSpPr>
          <p:spPr>
            <a:xfrm>
              <a:off x="3068478" y="114725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60"/>
                    <a:pt x="258" y="1117"/>
                    <a:pt x="565" y="1117"/>
                  </a:cubicBezTo>
                  <a:cubicBezTo>
                    <a:pt x="872" y="1117"/>
                    <a:pt x="1117" y="860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313275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4172" y="1"/>
                  </a:moveTo>
                  <a:cubicBezTo>
                    <a:pt x="2503" y="1"/>
                    <a:pt x="0" y="759"/>
                    <a:pt x="0" y="759"/>
                  </a:cubicBezTo>
                  <a:cubicBezTo>
                    <a:pt x="0" y="759"/>
                    <a:pt x="2503" y="1413"/>
                    <a:pt x="4172" y="1413"/>
                  </a:cubicBezTo>
                  <a:cubicBezTo>
                    <a:pt x="5006" y="1413"/>
                    <a:pt x="5632" y="1249"/>
                    <a:pt x="5632" y="759"/>
                  </a:cubicBezTo>
                  <a:cubicBezTo>
                    <a:pt x="5632" y="190"/>
                    <a:pt x="5006" y="1"/>
                    <a:pt x="41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3331977" y="82101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9" y="0"/>
                    <a:pt x="1" y="258"/>
                    <a:pt x="1" y="564"/>
                  </a:cubicBezTo>
                  <a:cubicBezTo>
                    <a:pt x="1" y="871"/>
                    <a:pt x="259" y="1117"/>
                    <a:pt x="565" y="1117"/>
                  </a:cubicBezTo>
                  <a:cubicBezTo>
                    <a:pt x="872" y="1117"/>
                    <a:pt x="1117" y="871"/>
                    <a:pt x="1117" y="564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3390587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286583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1461" y="1"/>
                  </a:moveTo>
                  <a:cubicBezTo>
                    <a:pt x="626" y="1"/>
                    <a:pt x="1" y="190"/>
                    <a:pt x="1" y="759"/>
                  </a:cubicBezTo>
                  <a:cubicBezTo>
                    <a:pt x="1" y="1249"/>
                    <a:pt x="626" y="1413"/>
                    <a:pt x="1461" y="1413"/>
                  </a:cubicBezTo>
                  <a:cubicBezTo>
                    <a:pt x="3129" y="1413"/>
                    <a:pt x="5632" y="759"/>
                    <a:pt x="5632" y="759"/>
                  </a:cubicBezTo>
                  <a:cubicBezTo>
                    <a:pt x="5632" y="759"/>
                    <a:pt x="3129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2805718" y="821019"/>
              <a:ext cx="34081" cy="34420"/>
            </a:xfrm>
            <a:custGeom>
              <a:avLst/>
              <a:gdLst/>
              <a:ahLst/>
              <a:cxnLst/>
              <a:rect l="l" t="t" r="r" b="b"/>
              <a:pathLst>
                <a:path w="1106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60" y="1117"/>
                    <a:pt x="1105" y="871"/>
                    <a:pt x="1105" y="564"/>
                  </a:cubicBezTo>
                  <a:cubicBezTo>
                    <a:pt x="1105" y="258"/>
                    <a:pt x="860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2747509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3039358" y="784349"/>
              <a:ext cx="91921" cy="87361"/>
            </a:xfrm>
            <a:custGeom>
              <a:avLst/>
              <a:gdLst/>
              <a:ahLst/>
              <a:cxnLst/>
              <a:rect l="l" t="t" r="r" b="b"/>
              <a:pathLst>
                <a:path w="2983" h="2835" extrusionOk="0">
                  <a:moveTo>
                    <a:pt x="1485" y="0"/>
                  </a:moveTo>
                  <a:lnTo>
                    <a:pt x="1032" y="932"/>
                  </a:lnTo>
                  <a:lnTo>
                    <a:pt x="1" y="1080"/>
                  </a:lnTo>
                  <a:lnTo>
                    <a:pt x="749" y="1804"/>
                  </a:lnTo>
                  <a:lnTo>
                    <a:pt x="565" y="2834"/>
                  </a:lnTo>
                  <a:lnTo>
                    <a:pt x="1485" y="2356"/>
                  </a:lnTo>
                  <a:lnTo>
                    <a:pt x="2418" y="2834"/>
                  </a:lnTo>
                  <a:lnTo>
                    <a:pt x="2234" y="1804"/>
                  </a:lnTo>
                  <a:lnTo>
                    <a:pt x="2982" y="1080"/>
                  </a:lnTo>
                  <a:lnTo>
                    <a:pt x="1952" y="932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2978868" y="708359"/>
              <a:ext cx="73401" cy="73371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1" y="0"/>
                  </a:moveTo>
                  <a:lnTo>
                    <a:pt x="238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2935419" y="664879"/>
              <a:ext cx="22310" cy="22310"/>
            </a:xfrm>
            <a:custGeom>
              <a:avLst/>
              <a:gdLst/>
              <a:ahLst/>
              <a:cxnLst/>
              <a:rect l="l" t="t" r="r" b="b"/>
              <a:pathLst>
                <a:path w="724" h="724" extrusionOk="0">
                  <a:moveTo>
                    <a:pt x="724" y="724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2904018" y="63347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369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2878318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209" y="22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2978868" y="892448"/>
              <a:ext cx="73401" cy="73771"/>
            </a:xfrm>
            <a:custGeom>
              <a:avLst/>
              <a:gdLst/>
              <a:ahLst/>
              <a:cxnLst/>
              <a:rect l="l" t="t" r="r" b="b"/>
              <a:pathLst>
                <a:path w="2382" h="2394" extrusionOk="0">
                  <a:moveTo>
                    <a:pt x="1" y="2393"/>
                  </a:moveTo>
                  <a:lnTo>
                    <a:pt x="238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2935419" y="987358"/>
              <a:ext cx="22310" cy="21940"/>
            </a:xfrm>
            <a:custGeom>
              <a:avLst/>
              <a:gdLst/>
              <a:ahLst/>
              <a:cxnLst/>
              <a:rect l="l" t="t" r="r" b="b"/>
              <a:pathLst>
                <a:path w="724" h="712" extrusionOk="0">
                  <a:moveTo>
                    <a:pt x="724" y="0"/>
                  </a:moveTo>
                  <a:lnTo>
                    <a:pt x="0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2904018" y="102969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0"/>
                  </a:moveTo>
                  <a:lnTo>
                    <a:pt x="1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2878318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1"/>
                  </a:moveTo>
                  <a:lnTo>
                    <a:pt x="1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3124808" y="708359"/>
              <a:ext cx="73371" cy="73371"/>
            </a:xfrm>
            <a:custGeom>
              <a:avLst/>
              <a:gdLst/>
              <a:ahLst/>
              <a:cxnLst/>
              <a:rect l="l" t="t" r="r" b="b"/>
              <a:pathLst>
                <a:path w="2381" h="2381" extrusionOk="0">
                  <a:moveTo>
                    <a:pt x="2381" y="0"/>
                  </a:moveTo>
                  <a:lnTo>
                    <a:pt x="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3219317" y="664879"/>
              <a:ext cx="22341" cy="22310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1" y="724"/>
                  </a:moveTo>
                  <a:lnTo>
                    <a:pt x="725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3261657" y="63347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369"/>
                  </a:moveTo>
                  <a:lnTo>
                    <a:pt x="36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3292287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1" y="221"/>
                  </a:moveTo>
                  <a:lnTo>
                    <a:pt x="20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3124808" y="892448"/>
              <a:ext cx="73371" cy="73771"/>
            </a:xfrm>
            <a:custGeom>
              <a:avLst/>
              <a:gdLst/>
              <a:ahLst/>
              <a:cxnLst/>
              <a:rect l="l" t="t" r="r" b="b"/>
              <a:pathLst>
                <a:path w="2381" h="2394" extrusionOk="0">
                  <a:moveTo>
                    <a:pt x="2381" y="2393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3219317" y="987358"/>
              <a:ext cx="22341" cy="21940"/>
            </a:xfrm>
            <a:custGeom>
              <a:avLst/>
              <a:gdLst/>
              <a:ahLst/>
              <a:cxnLst/>
              <a:rect l="l" t="t" r="r" b="b"/>
              <a:pathLst>
                <a:path w="725" h="712" extrusionOk="0">
                  <a:moveTo>
                    <a:pt x="1" y="0"/>
                  </a:moveTo>
                  <a:lnTo>
                    <a:pt x="725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3261657" y="102969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0"/>
                  </a:moveTo>
                  <a:lnTo>
                    <a:pt x="369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3292287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209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32"/>
          <p:cNvGrpSpPr/>
          <p:nvPr/>
        </p:nvGrpSpPr>
        <p:grpSpPr>
          <a:xfrm rot="10800000" flipH="1">
            <a:off x="3868615" y="4110012"/>
            <a:ext cx="1334959" cy="1485874"/>
            <a:chOff x="912677" y="-457201"/>
            <a:chExt cx="1334959" cy="1485874"/>
          </a:xfrm>
        </p:grpSpPr>
        <p:sp>
          <p:nvSpPr>
            <p:cNvPr id="1167" name="Google Shape;1167;p32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2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2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2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1" name="Google Shape;1171;p32"/>
          <p:cNvSpPr/>
          <p:nvPr/>
        </p:nvSpPr>
        <p:spPr>
          <a:xfrm>
            <a:off x="6589913" y="4302288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32"/>
          <p:cNvSpPr/>
          <p:nvPr/>
        </p:nvSpPr>
        <p:spPr>
          <a:xfrm>
            <a:off x="7678289" y="72126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32"/>
          <p:cNvSpPr/>
          <p:nvPr/>
        </p:nvSpPr>
        <p:spPr>
          <a:xfrm>
            <a:off x="4933839" y="358806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F2CDF45B-13B0-968E-BDFC-65BF72805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7" y="2296754"/>
            <a:ext cx="890464" cy="890464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5895A6B-15AC-2DB1-BABD-F9B71FD6D4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662"/>
          <a:stretch/>
        </p:blipFill>
        <p:spPr>
          <a:xfrm rot="5400000">
            <a:off x="-606172" y="3775326"/>
            <a:ext cx="2234467" cy="878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C34510-9CB4-5771-646B-CE9CF433AA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968"/>
          <a:stretch/>
        </p:blipFill>
        <p:spPr>
          <a:xfrm>
            <a:off x="1046865" y="4006140"/>
            <a:ext cx="2341777" cy="1124803"/>
          </a:xfrm>
          <a:prstGeom prst="rect">
            <a:avLst/>
          </a:prstGeom>
        </p:spPr>
      </p:pic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6505249F-06AC-E861-8426-CC1371E3D9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4536"/>
          <a:stretch/>
        </p:blipFill>
        <p:spPr>
          <a:xfrm rot="5400000">
            <a:off x="-367411" y="988568"/>
            <a:ext cx="1053089" cy="1395496"/>
          </a:xfrm>
          <a:prstGeom prst="rect">
            <a:avLst/>
          </a:prstGeom>
        </p:spPr>
      </p:pic>
      <p:pic>
        <p:nvPicPr>
          <p:cNvPr id="7" name="Picture 6" descr="A picture containing arrow&#10;&#10;Description automatically generated">
            <a:extLst>
              <a:ext uri="{FF2B5EF4-FFF2-40B4-BE49-F238E27FC236}">
                <a16:creationId xmlns:a16="http://schemas.microsoft.com/office/drawing/2014/main" id="{DC76CC95-5F0C-BB7D-E599-6D17729F8F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66448" y="-253082"/>
            <a:ext cx="1395496" cy="13954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76E4B0-B778-3574-5D7D-DEA1F0593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914400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5EECF0D-55B1-3745-ABDF-CF7A7550A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914400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1BB44AC-A084-6E95-ABC1-F26D9C200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914400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449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6"/>
          <p:cNvGrpSpPr/>
          <p:nvPr/>
        </p:nvGrpSpPr>
        <p:grpSpPr>
          <a:xfrm rot="10800000">
            <a:off x="6885065" y="4110274"/>
            <a:ext cx="1334959" cy="1485874"/>
            <a:chOff x="799165" y="-457201"/>
            <a:chExt cx="1334959" cy="1485874"/>
          </a:xfrm>
        </p:grpSpPr>
        <p:sp>
          <p:nvSpPr>
            <p:cNvPr id="281" name="Google Shape;281;p26"/>
            <p:cNvSpPr/>
            <p:nvPr/>
          </p:nvSpPr>
          <p:spPr>
            <a:xfrm>
              <a:off x="903201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903201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903201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799165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" name="Google Shape;285;p26"/>
          <p:cNvSpPr/>
          <p:nvPr/>
        </p:nvSpPr>
        <p:spPr>
          <a:xfrm>
            <a:off x="-50" y="4116675"/>
            <a:ext cx="1028700" cy="103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8115350" y="4114825"/>
            <a:ext cx="1028700" cy="103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8105835" y="4138848"/>
            <a:ext cx="1054972" cy="1016117"/>
            <a:chOff x="907483" y="3233032"/>
            <a:chExt cx="801529" cy="772008"/>
          </a:xfrm>
        </p:grpSpPr>
        <p:sp>
          <p:nvSpPr>
            <p:cNvPr id="288" name="Google Shape;288;p26"/>
            <p:cNvSpPr/>
            <p:nvPr/>
          </p:nvSpPr>
          <p:spPr>
            <a:xfrm>
              <a:off x="962704" y="32330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29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27" y="4319"/>
                  </a:lnTo>
                  <a:lnTo>
                    <a:pt x="1227" y="2454"/>
                  </a:lnTo>
                  <a:cubicBezTo>
                    <a:pt x="1227" y="1730"/>
                    <a:pt x="1804" y="1154"/>
                    <a:pt x="2527" y="1154"/>
                  </a:cubicBezTo>
                  <a:cubicBezTo>
                    <a:pt x="3251" y="1154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503"/>
                  </a:lnTo>
                  <a:cubicBezTo>
                    <a:pt x="4993" y="1129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1081403" y="32330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792" y="1154"/>
                    <a:pt x="2516" y="1154"/>
                  </a:cubicBezTo>
                  <a:cubicBezTo>
                    <a:pt x="3239" y="1154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1199733" y="32330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17" y="0"/>
                    <a:pt x="1" y="1117"/>
                    <a:pt x="1" y="2503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804" y="1154"/>
                    <a:pt x="2528" y="1154"/>
                  </a:cubicBezTo>
                  <a:cubicBezTo>
                    <a:pt x="3239" y="1154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1318432" y="3233032"/>
              <a:ext cx="153520" cy="133090"/>
            </a:xfrm>
            <a:custGeom>
              <a:avLst/>
              <a:gdLst/>
              <a:ahLst/>
              <a:cxnLst/>
              <a:rect l="l" t="t" r="r" b="b"/>
              <a:pathLst>
                <a:path w="4982" h="4319" extrusionOk="0">
                  <a:moveTo>
                    <a:pt x="2491" y="0"/>
                  </a:moveTo>
                  <a:cubicBezTo>
                    <a:pt x="1117" y="0"/>
                    <a:pt x="1" y="1117"/>
                    <a:pt x="1" y="2503"/>
                  </a:cubicBezTo>
                  <a:lnTo>
                    <a:pt x="1" y="4319"/>
                  </a:lnTo>
                  <a:lnTo>
                    <a:pt x="1216" y="4319"/>
                  </a:lnTo>
                  <a:lnTo>
                    <a:pt x="1216" y="2454"/>
                  </a:lnTo>
                  <a:cubicBezTo>
                    <a:pt x="1216" y="1730"/>
                    <a:pt x="1792" y="1154"/>
                    <a:pt x="2516" y="1154"/>
                  </a:cubicBezTo>
                  <a:cubicBezTo>
                    <a:pt x="3240" y="1154"/>
                    <a:pt x="3816" y="1730"/>
                    <a:pt x="3816" y="2454"/>
                  </a:cubicBezTo>
                  <a:lnTo>
                    <a:pt x="3816" y="4319"/>
                  </a:lnTo>
                  <a:lnTo>
                    <a:pt x="4982" y="4319"/>
                  </a:lnTo>
                  <a:lnTo>
                    <a:pt x="4982" y="2503"/>
                  </a:lnTo>
                  <a:cubicBezTo>
                    <a:pt x="4982" y="1129"/>
                    <a:pt x="3866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1436793" y="32330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6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804" y="1154"/>
                    <a:pt x="2515" y="1154"/>
                  </a:cubicBezTo>
                  <a:cubicBezTo>
                    <a:pt x="3239" y="1154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503"/>
                  </a:lnTo>
                  <a:cubicBezTo>
                    <a:pt x="4993" y="1129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1555122" y="32330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17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804" y="1154"/>
                    <a:pt x="2527" y="1154"/>
                  </a:cubicBezTo>
                  <a:cubicBezTo>
                    <a:pt x="3251" y="1154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503"/>
                  </a:lnTo>
                  <a:cubicBezTo>
                    <a:pt x="4993" y="1129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907483" y="3362332"/>
              <a:ext cx="153921" cy="133090"/>
            </a:xfrm>
            <a:custGeom>
              <a:avLst/>
              <a:gdLst/>
              <a:ahLst/>
              <a:cxnLst/>
              <a:rect l="l" t="t" r="r" b="b"/>
              <a:pathLst>
                <a:path w="4995" h="4319" extrusionOk="0">
                  <a:moveTo>
                    <a:pt x="2504" y="0"/>
                  </a:moveTo>
                  <a:cubicBezTo>
                    <a:pt x="1130" y="0"/>
                    <a:pt x="1" y="1117"/>
                    <a:pt x="1" y="2503"/>
                  </a:cubicBezTo>
                  <a:lnTo>
                    <a:pt x="1" y="4319"/>
                  </a:lnTo>
                  <a:lnTo>
                    <a:pt x="1228" y="4319"/>
                  </a:lnTo>
                  <a:lnTo>
                    <a:pt x="1228" y="2454"/>
                  </a:lnTo>
                  <a:cubicBezTo>
                    <a:pt x="1228" y="1730"/>
                    <a:pt x="1804" y="1153"/>
                    <a:pt x="2528" y="1153"/>
                  </a:cubicBezTo>
                  <a:cubicBezTo>
                    <a:pt x="3252" y="1153"/>
                    <a:pt x="3829" y="1730"/>
                    <a:pt x="3829" y="2454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1026214" y="33623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791" y="1153"/>
                    <a:pt x="2515" y="1153"/>
                  </a:cubicBezTo>
                  <a:cubicBezTo>
                    <a:pt x="3239" y="1153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1144543" y="33623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804" y="1153"/>
                    <a:pt x="2515" y="1153"/>
                  </a:cubicBezTo>
                  <a:cubicBezTo>
                    <a:pt x="3239" y="1153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1262873" y="33623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29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27" y="4319"/>
                  </a:lnTo>
                  <a:lnTo>
                    <a:pt x="1227" y="2454"/>
                  </a:lnTo>
                  <a:cubicBezTo>
                    <a:pt x="1227" y="1730"/>
                    <a:pt x="1804" y="1153"/>
                    <a:pt x="2528" y="1153"/>
                  </a:cubicBezTo>
                  <a:cubicBezTo>
                    <a:pt x="3252" y="1153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1381572" y="3362332"/>
              <a:ext cx="153520" cy="133090"/>
            </a:xfrm>
            <a:custGeom>
              <a:avLst/>
              <a:gdLst/>
              <a:ahLst/>
              <a:cxnLst/>
              <a:rect l="l" t="t" r="r" b="b"/>
              <a:pathLst>
                <a:path w="4982" h="4319" extrusionOk="0">
                  <a:moveTo>
                    <a:pt x="2491" y="0"/>
                  </a:moveTo>
                  <a:cubicBezTo>
                    <a:pt x="1117" y="0"/>
                    <a:pt x="1" y="1117"/>
                    <a:pt x="1" y="2503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792" y="1153"/>
                    <a:pt x="2516" y="1153"/>
                  </a:cubicBezTo>
                  <a:cubicBezTo>
                    <a:pt x="3240" y="1153"/>
                    <a:pt x="3829" y="1730"/>
                    <a:pt x="3829" y="2454"/>
                  </a:cubicBezTo>
                  <a:lnTo>
                    <a:pt x="3829" y="4319"/>
                  </a:lnTo>
                  <a:lnTo>
                    <a:pt x="4982" y="4319"/>
                  </a:lnTo>
                  <a:lnTo>
                    <a:pt x="4982" y="2503"/>
                  </a:lnTo>
                  <a:cubicBezTo>
                    <a:pt x="4982" y="1129"/>
                    <a:pt x="3878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1499902" y="3362332"/>
              <a:ext cx="153921" cy="133090"/>
            </a:xfrm>
            <a:custGeom>
              <a:avLst/>
              <a:gdLst/>
              <a:ahLst/>
              <a:cxnLst/>
              <a:rect l="l" t="t" r="r" b="b"/>
              <a:pathLst>
                <a:path w="4995" h="4319" extrusionOk="0">
                  <a:moveTo>
                    <a:pt x="2504" y="0"/>
                  </a:moveTo>
                  <a:cubicBezTo>
                    <a:pt x="1117" y="0"/>
                    <a:pt x="1" y="1117"/>
                    <a:pt x="1" y="2503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804" y="1153"/>
                    <a:pt x="2528" y="1153"/>
                  </a:cubicBezTo>
                  <a:cubicBezTo>
                    <a:pt x="3240" y="1153"/>
                    <a:pt x="3829" y="1730"/>
                    <a:pt x="3829" y="2454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962704" y="3490091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503" y="1"/>
                  </a:moveTo>
                  <a:cubicBezTo>
                    <a:pt x="1129" y="1"/>
                    <a:pt x="0" y="1117"/>
                    <a:pt x="0" y="2504"/>
                  </a:cubicBezTo>
                  <a:lnTo>
                    <a:pt x="0" y="4320"/>
                  </a:lnTo>
                  <a:lnTo>
                    <a:pt x="1227" y="4320"/>
                  </a:lnTo>
                  <a:lnTo>
                    <a:pt x="1227" y="2455"/>
                  </a:lnTo>
                  <a:cubicBezTo>
                    <a:pt x="1227" y="1731"/>
                    <a:pt x="1804" y="1142"/>
                    <a:pt x="2527" y="1142"/>
                  </a:cubicBezTo>
                  <a:cubicBezTo>
                    <a:pt x="3251" y="1142"/>
                    <a:pt x="3828" y="1731"/>
                    <a:pt x="3828" y="2455"/>
                  </a:cubicBezTo>
                  <a:lnTo>
                    <a:pt x="3828" y="4320"/>
                  </a:lnTo>
                  <a:lnTo>
                    <a:pt x="4993" y="4320"/>
                  </a:lnTo>
                  <a:lnTo>
                    <a:pt x="4993" y="2504"/>
                  </a:lnTo>
                  <a:cubicBezTo>
                    <a:pt x="4993" y="1117"/>
                    <a:pt x="3877" y="1"/>
                    <a:pt x="2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1081403" y="3490091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491" y="1"/>
                  </a:moveTo>
                  <a:cubicBezTo>
                    <a:pt x="1117" y="1"/>
                    <a:pt x="0" y="1117"/>
                    <a:pt x="0" y="2504"/>
                  </a:cubicBezTo>
                  <a:lnTo>
                    <a:pt x="0" y="4320"/>
                  </a:lnTo>
                  <a:lnTo>
                    <a:pt x="1215" y="4320"/>
                  </a:lnTo>
                  <a:lnTo>
                    <a:pt x="1215" y="2455"/>
                  </a:lnTo>
                  <a:cubicBezTo>
                    <a:pt x="1215" y="1731"/>
                    <a:pt x="1792" y="1142"/>
                    <a:pt x="2516" y="1142"/>
                  </a:cubicBezTo>
                  <a:cubicBezTo>
                    <a:pt x="3239" y="1142"/>
                    <a:pt x="3828" y="1731"/>
                    <a:pt x="3828" y="2455"/>
                  </a:cubicBezTo>
                  <a:lnTo>
                    <a:pt x="3828" y="4320"/>
                  </a:lnTo>
                  <a:lnTo>
                    <a:pt x="4994" y="4320"/>
                  </a:lnTo>
                  <a:lnTo>
                    <a:pt x="4994" y="2504"/>
                  </a:lnTo>
                  <a:cubicBezTo>
                    <a:pt x="4994" y="1117"/>
                    <a:pt x="3877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1199733" y="3490091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503" y="1"/>
                  </a:moveTo>
                  <a:cubicBezTo>
                    <a:pt x="1117" y="1"/>
                    <a:pt x="1" y="1117"/>
                    <a:pt x="1" y="2504"/>
                  </a:cubicBezTo>
                  <a:lnTo>
                    <a:pt x="1" y="4320"/>
                  </a:lnTo>
                  <a:lnTo>
                    <a:pt x="1215" y="4320"/>
                  </a:lnTo>
                  <a:lnTo>
                    <a:pt x="1215" y="2455"/>
                  </a:lnTo>
                  <a:cubicBezTo>
                    <a:pt x="1215" y="1731"/>
                    <a:pt x="1804" y="1142"/>
                    <a:pt x="2528" y="1142"/>
                  </a:cubicBezTo>
                  <a:cubicBezTo>
                    <a:pt x="3239" y="1142"/>
                    <a:pt x="3828" y="1731"/>
                    <a:pt x="3828" y="2455"/>
                  </a:cubicBezTo>
                  <a:lnTo>
                    <a:pt x="3828" y="4320"/>
                  </a:lnTo>
                  <a:lnTo>
                    <a:pt x="4994" y="4320"/>
                  </a:lnTo>
                  <a:lnTo>
                    <a:pt x="4994" y="2504"/>
                  </a:lnTo>
                  <a:cubicBezTo>
                    <a:pt x="4994" y="1117"/>
                    <a:pt x="3877" y="1"/>
                    <a:pt x="2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1318432" y="3490091"/>
              <a:ext cx="153520" cy="133121"/>
            </a:xfrm>
            <a:custGeom>
              <a:avLst/>
              <a:gdLst/>
              <a:ahLst/>
              <a:cxnLst/>
              <a:rect l="l" t="t" r="r" b="b"/>
              <a:pathLst>
                <a:path w="4982" h="4320" extrusionOk="0">
                  <a:moveTo>
                    <a:pt x="2491" y="1"/>
                  </a:moveTo>
                  <a:cubicBezTo>
                    <a:pt x="1117" y="1"/>
                    <a:pt x="1" y="1117"/>
                    <a:pt x="1" y="2504"/>
                  </a:cubicBezTo>
                  <a:lnTo>
                    <a:pt x="1" y="4320"/>
                  </a:lnTo>
                  <a:lnTo>
                    <a:pt x="1216" y="4320"/>
                  </a:lnTo>
                  <a:lnTo>
                    <a:pt x="1216" y="2455"/>
                  </a:lnTo>
                  <a:cubicBezTo>
                    <a:pt x="1216" y="1731"/>
                    <a:pt x="1792" y="1142"/>
                    <a:pt x="2516" y="1142"/>
                  </a:cubicBezTo>
                  <a:cubicBezTo>
                    <a:pt x="3240" y="1142"/>
                    <a:pt x="3816" y="1731"/>
                    <a:pt x="3816" y="2455"/>
                  </a:cubicBezTo>
                  <a:lnTo>
                    <a:pt x="3816" y="4320"/>
                  </a:lnTo>
                  <a:lnTo>
                    <a:pt x="4982" y="4320"/>
                  </a:lnTo>
                  <a:lnTo>
                    <a:pt x="4982" y="2504"/>
                  </a:lnTo>
                  <a:cubicBezTo>
                    <a:pt x="4982" y="1117"/>
                    <a:pt x="3866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1436793" y="3490091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491" y="1"/>
                  </a:moveTo>
                  <a:cubicBezTo>
                    <a:pt x="1116" y="1"/>
                    <a:pt x="0" y="1117"/>
                    <a:pt x="0" y="2504"/>
                  </a:cubicBezTo>
                  <a:lnTo>
                    <a:pt x="0" y="4320"/>
                  </a:lnTo>
                  <a:lnTo>
                    <a:pt x="1215" y="4320"/>
                  </a:lnTo>
                  <a:lnTo>
                    <a:pt x="1215" y="2455"/>
                  </a:lnTo>
                  <a:cubicBezTo>
                    <a:pt x="1215" y="1731"/>
                    <a:pt x="1804" y="1142"/>
                    <a:pt x="2515" y="1142"/>
                  </a:cubicBezTo>
                  <a:cubicBezTo>
                    <a:pt x="3239" y="1142"/>
                    <a:pt x="3828" y="1731"/>
                    <a:pt x="3828" y="2455"/>
                  </a:cubicBezTo>
                  <a:lnTo>
                    <a:pt x="3828" y="4320"/>
                  </a:lnTo>
                  <a:lnTo>
                    <a:pt x="4993" y="4320"/>
                  </a:lnTo>
                  <a:lnTo>
                    <a:pt x="4993" y="2504"/>
                  </a:lnTo>
                  <a:cubicBezTo>
                    <a:pt x="4993" y="1117"/>
                    <a:pt x="3877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1555122" y="3490091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503" y="1"/>
                  </a:moveTo>
                  <a:cubicBezTo>
                    <a:pt x="1117" y="1"/>
                    <a:pt x="0" y="1117"/>
                    <a:pt x="0" y="2504"/>
                  </a:cubicBezTo>
                  <a:lnTo>
                    <a:pt x="0" y="4320"/>
                  </a:lnTo>
                  <a:lnTo>
                    <a:pt x="1215" y="4320"/>
                  </a:lnTo>
                  <a:lnTo>
                    <a:pt x="1215" y="2455"/>
                  </a:lnTo>
                  <a:cubicBezTo>
                    <a:pt x="1215" y="1731"/>
                    <a:pt x="1804" y="1142"/>
                    <a:pt x="2527" y="1142"/>
                  </a:cubicBezTo>
                  <a:cubicBezTo>
                    <a:pt x="3251" y="1142"/>
                    <a:pt x="3828" y="1731"/>
                    <a:pt x="3828" y="2455"/>
                  </a:cubicBezTo>
                  <a:lnTo>
                    <a:pt x="3828" y="4320"/>
                  </a:lnTo>
                  <a:lnTo>
                    <a:pt x="4993" y="4320"/>
                  </a:lnTo>
                  <a:lnTo>
                    <a:pt x="4993" y="2504"/>
                  </a:lnTo>
                  <a:cubicBezTo>
                    <a:pt x="4993" y="1117"/>
                    <a:pt x="3877" y="1"/>
                    <a:pt x="2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907483" y="3619390"/>
              <a:ext cx="153921" cy="133121"/>
            </a:xfrm>
            <a:custGeom>
              <a:avLst/>
              <a:gdLst/>
              <a:ahLst/>
              <a:cxnLst/>
              <a:rect l="l" t="t" r="r" b="b"/>
              <a:pathLst>
                <a:path w="4995" h="4320" extrusionOk="0">
                  <a:moveTo>
                    <a:pt x="2504" y="1"/>
                  </a:moveTo>
                  <a:cubicBezTo>
                    <a:pt x="1130" y="1"/>
                    <a:pt x="1" y="1117"/>
                    <a:pt x="1" y="2504"/>
                  </a:cubicBezTo>
                  <a:lnTo>
                    <a:pt x="1" y="4319"/>
                  </a:lnTo>
                  <a:lnTo>
                    <a:pt x="1228" y="4319"/>
                  </a:lnTo>
                  <a:lnTo>
                    <a:pt x="1228" y="2455"/>
                  </a:lnTo>
                  <a:cubicBezTo>
                    <a:pt x="1228" y="1731"/>
                    <a:pt x="1804" y="1142"/>
                    <a:pt x="2528" y="1142"/>
                  </a:cubicBezTo>
                  <a:cubicBezTo>
                    <a:pt x="3252" y="1142"/>
                    <a:pt x="3829" y="1731"/>
                    <a:pt x="3829" y="2455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504"/>
                  </a:lnTo>
                  <a:cubicBezTo>
                    <a:pt x="4994" y="1117"/>
                    <a:pt x="387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1026214" y="3619390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491" y="1"/>
                  </a:moveTo>
                  <a:cubicBezTo>
                    <a:pt x="1117" y="1"/>
                    <a:pt x="0" y="1117"/>
                    <a:pt x="0" y="2504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5"/>
                  </a:lnTo>
                  <a:cubicBezTo>
                    <a:pt x="1215" y="1731"/>
                    <a:pt x="1791" y="1142"/>
                    <a:pt x="2515" y="1142"/>
                  </a:cubicBezTo>
                  <a:cubicBezTo>
                    <a:pt x="3239" y="1142"/>
                    <a:pt x="3828" y="1731"/>
                    <a:pt x="3828" y="2455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4"/>
                  </a:lnTo>
                  <a:cubicBezTo>
                    <a:pt x="4994" y="1117"/>
                    <a:pt x="3877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1144543" y="3619390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491" y="1"/>
                  </a:moveTo>
                  <a:cubicBezTo>
                    <a:pt x="1117" y="1"/>
                    <a:pt x="0" y="1117"/>
                    <a:pt x="0" y="2504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5"/>
                  </a:lnTo>
                  <a:cubicBezTo>
                    <a:pt x="1215" y="1731"/>
                    <a:pt x="1804" y="1142"/>
                    <a:pt x="2515" y="1142"/>
                  </a:cubicBezTo>
                  <a:cubicBezTo>
                    <a:pt x="3239" y="1142"/>
                    <a:pt x="3828" y="1731"/>
                    <a:pt x="3828" y="2455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4"/>
                  </a:lnTo>
                  <a:cubicBezTo>
                    <a:pt x="4994" y="1117"/>
                    <a:pt x="3877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1262873" y="3619390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503" y="1"/>
                  </a:moveTo>
                  <a:cubicBezTo>
                    <a:pt x="1129" y="1"/>
                    <a:pt x="0" y="1117"/>
                    <a:pt x="0" y="2504"/>
                  </a:cubicBezTo>
                  <a:lnTo>
                    <a:pt x="0" y="4319"/>
                  </a:lnTo>
                  <a:lnTo>
                    <a:pt x="1227" y="4319"/>
                  </a:lnTo>
                  <a:lnTo>
                    <a:pt x="1227" y="2455"/>
                  </a:lnTo>
                  <a:cubicBezTo>
                    <a:pt x="1227" y="1731"/>
                    <a:pt x="1804" y="1142"/>
                    <a:pt x="2528" y="1142"/>
                  </a:cubicBezTo>
                  <a:cubicBezTo>
                    <a:pt x="3252" y="1142"/>
                    <a:pt x="3828" y="1731"/>
                    <a:pt x="3828" y="2455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4"/>
                  </a:lnTo>
                  <a:cubicBezTo>
                    <a:pt x="4994" y="1117"/>
                    <a:pt x="3877" y="1"/>
                    <a:pt x="2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1381572" y="3619390"/>
              <a:ext cx="153520" cy="133121"/>
            </a:xfrm>
            <a:custGeom>
              <a:avLst/>
              <a:gdLst/>
              <a:ahLst/>
              <a:cxnLst/>
              <a:rect l="l" t="t" r="r" b="b"/>
              <a:pathLst>
                <a:path w="4982" h="4320" extrusionOk="0">
                  <a:moveTo>
                    <a:pt x="2491" y="1"/>
                  </a:moveTo>
                  <a:cubicBezTo>
                    <a:pt x="1117" y="1"/>
                    <a:pt x="1" y="1117"/>
                    <a:pt x="1" y="2504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55"/>
                  </a:lnTo>
                  <a:cubicBezTo>
                    <a:pt x="1215" y="1731"/>
                    <a:pt x="1792" y="1142"/>
                    <a:pt x="2516" y="1142"/>
                  </a:cubicBezTo>
                  <a:cubicBezTo>
                    <a:pt x="3240" y="1142"/>
                    <a:pt x="3829" y="1731"/>
                    <a:pt x="3829" y="2455"/>
                  </a:cubicBezTo>
                  <a:lnTo>
                    <a:pt x="3829" y="4319"/>
                  </a:lnTo>
                  <a:lnTo>
                    <a:pt x="4982" y="4319"/>
                  </a:lnTo>
                  <a:lnTo>
                    <a:pt x="4982" y="2504"/>
                  </a:lnTo>
                  <a:cubicBezTo>
                    <a:pt x="4982" y="1117"/>
                    <a:pt x="3878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1499902" y="3619390"/>
              <a:ext cx="153921" cy="133121"/>
            </a:xfrm>
            <a:custGeom>
              <a:avLst/>
              <a:gdLst/>
              <a:ahLst/>
              <a:cxnLst/>
              <a:rect l="l" t="t" r="r" b="b"/>
              <a:pathLst>
                <a:path w="4995" h="4320" extrusionOk="0">
                  <a:moveTo>
                    <a:pt x="2504" y="1"/>
                  </a:moveTo>
                  <a:cubicBezTo>
                    <a:pt x="1117" y="1"/>
                    <a:pt x="1" y="1117"/>
                    <a:pt x="1" y="2504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55"/>
                  </a:lnTo>
                  <a:cubicBezTo>
                    <a:pt x="1215" y="1731"/>
                    <a:pt x="1804" y="1142"/>
                    <a:pt x="2528" y="1142"/>
                  </a:cubicBezTo>
                  <a:cubicBezTo>
                    <a:pt x="3240" y="1142"/>
                    <a:pt x="3829" y="1731"/>
                    <a:pt x="3829" y="2455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504"/>
                  </a:lnTo>
                  <a:cubicBezTo>
                    <a:pt x="4994" y="1117"/>
                    <a:pt x="387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962704" y="37426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29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27" y="4319"/>
                  </a:lnTo>
                  <a:lnTo>
                    <a:pt x="1227" y="2442"/>
                  </a:lnTo>
                  <a:cubicBezTo>
                    <a:pt x="1227" y="1718"/>
                    <a:pt x="1804" y="1141"/>
                    <a:pt x="2527" y="1141"/>
                  </a:cubicBezTo>
                  <a:cubicBezTo>
                    <a:pt x="3251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491"/>
                  </a:lnTo>
                  <a:cubicBezTo>
                    <a:pt x="4993" y="1117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1081403" y="37426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792" y="1141"/>
                    <a:pt x="2516" y="1141"/>
                  </a:cubicBezTo>
                  <a:cubicBezTo>
                    <a:pt x="3239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1199733" y="37426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17" y="0"/>
                    <a:pt x="1" y="1117"/>
                    <a:pt x="1" y="2491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804" y="1141"/>
                    <a:pt x="2528" y="1141"/>
                  </a:cubicBezTo>
                  <a:cubicBezTo>
                    <a:pt x="3239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1318432" y="3742650"/>
              <a:ext cx="153520" cy="133090"/>
            </a:xfrm>
            <a:custGeom>
              <a:avLst/>
              <a:gdLst/>
              <a:ahLst/>
              <a:cxnLst/>
              <a:rect l="l" t="t" r="r" b="b"/>
              <a:pathLst>
                <a:path w="4982" h="4319" extrusionOk="0">
                  <a:moveTo>
                    <a:pt x="2491" y="0"/>
                  </a:moveTo>
                  <a:cubicBezTo>
                    <a:pt x="1117" y="0"/>
                    <a:pt x="1" y="1117"/>
                    <a:pt x="1" y="2491"/>
                  </a:cubicBezTo>
                  <a:lnTo>
                    <a:pt x="1" y="4319"/>
                  </a:lnTo>
                  <a:lnTo>
                    <a:pt x="1216" y="4319"/>
                  </a:lnTo>
                  <a:lnTo>
                    <a:pt x="1216" y="2442"/>
                  </a:lnTo>
                  <a:cubicBezTo>
                    <a:pt x="1216" y="1718"/>
                    <a:pt x="1792" y="1141"/>
                    <a:pt x="2516" y="1141"/>
                  </a:cubicBezTo>
                  <a:cubicBezTo>
                    <a:pt x="3240" y="1141"/>
                    <a:pt x="3816" y="1718"/>
                    <a:pt x="3816" y="2442"/>
                  </a:cubicBezTo>
                  <a:lnTo>
                    <a:pt x="3816" y="4319"/>
                  </a:lnTo>
                  <a:lnTo>
                    <a:pt x="4982" y="4319"/>
                  </a:lnTo>
                  <a:lnTo>
                    <a:pt x="4982" y="2491"/>
                  </a:lnTo>
                  <a:cubicBezTo>
                    <a:pt x="4982" y="1117"/>
                    <a:pt x="3866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1436793" y="37426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6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804" y="1141"/>
                    <a:pt x="2515" y="1141"/>
                  </a:cubicBezTo>
                  <a:cubicBezTo>
                    <a:pt x="3239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491"/>
                  </a:lnTo>
                  <a:cubicBezTo>
                    <a:pt x="4993" y="1117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1555122" y="37426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17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804" y="1141"/>
                    <a:pt x="2527" y="1141"/>
                  </a:cubicBezTo>
                  <a:cubicBezTo>
                    <a:pt x="3251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491"/>
                  </a:lnTo>
                  <a:cubicBezTo>
                    <a:pt x="4993" y="1117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907483" y="3871950"/>
              <a:ext cx="153921" cy="133090"/>
            </a:xfrm>
            <a:custGeom>
              <a:avLst/>
              <a:gdLst/>
              <a:ahLst/>
              <a:cxnLst/>
              <a:rect l="l" t="t" r="r" b="b"/>
              <a:pathLst>
                <a:path w="4995" h="4319" extrusionOk="0">
                  <a:moveTo>
                    <a:pt x="2504" y="0"/>
                  </a:moveTo>
                  <a:cubicBezTo>
                    <a:pt x="1130" y="0"/>
                    <a:pt x="1" y="1117"/>
                    <a:pt x="1" y="2491"/>
                  </a:cubicBezTo>
                  <a:lnTo>
                    <a:pt x="1" y="4319"/>
                  </a:lnTo>
                  <a:lnTo>
                    <a:pt x="1228" y="4319"/>
                  </a:lnTo>
                  <a:lnTo>
                    <a:pt x="1228" y="2442"/>
                  </a:lnTo>
                  <a:cubicBezTo>
                    <a:pt x="1228" y="1718"/>
                    <a:pt x="1804" y="1141"/>
                    <a:pt x="2528" y="1141"/>
                  </a:cubicBezTo>
                  <a:cubicBezTo>
                    <a:pt x="3252" y="1141"/>
                    <a:pt x="3829" y="1718"/>
                    <a:pt x="3829" y="2442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1026214" y="38719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791" y="1141"/>
                    <a:pt x="2515" y="1141"/>
                  </a:cubicBezTo>
                  <a:cubicBezTo>
                    <a:pt x="3239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1144543" y="38719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804" y="1141"/>
                    <a:pt x="2515" y="1141"/>
                  </a:cubicBezTo>
                  <a:cubicBezTo>
                    <a:pt x="3239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1262873" y="38719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29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27" y="4319"/>
                  </a:lnTo>
                  <a:lnTo>
                    <a:pt x="1227" y="2442"/>
                  </a:lnTo>
                  <a:cubicBezTo>
                    <a:pt x="1227" y="1718"/>
                    <a:pt x="1804" y="1141"/>
                    <a:pt x="2528" y="1141"/>
                  </a:cubicBezTo>
                  <a:cubicBezTo>
                    <a:pt x="3252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1381572" y="3871950"/>
              <a:ext cx="153520" cy="133090"/>
            </a:xfrm>
            <a:custGeom>
              <a:avLst/>
              <a:gdLst/>
              <a:ahLst/>
              <a:cxnLst/>
              <a:rect l="l" t="t" r="r" b="b"/>
              <a:pathLst>
                <a:path w="4982" h="4319" extrusionOk="0">
                  <a:moveTo>
                    <a:pt x="2491" y="0"/>
                  </a:moveTo>
                  <a:cubicBezTo>
                    <a:pt x="1117" y="0"/>
                    <a:pt x="1" y="1117"/>
                    <a:pt x="1" y="2491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792" y="1141"/>
                    <a:pt x="2516" y="1141"/>
                  </a:cubicBezTo>
                  <a:cubicBezTo>
                    <a:pt x="3240" y="1141"/>
                    <a:pt x="3829" y="1718"/>
                    <a:pt x="3829" y="2442"/>
                  </a:cubicBezTo>
                  <a:lnTo>
                    <a:pt x="3829" y="4319"/>
                  </a:lnTo>
                  <a:lnTo>
                    <a:pt x="4982" y="4319"/>
                  </a:lnTo>
                  <a:lnTo>
                    <a:pt x="4982" y="2491"/>
                  </a:lnTo>
                  <a:cubicBezTo>
                    <a:pt x="4982" y="1117"/>
                    <a:pt x="3878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1499902" y="3871950"/>
              <a:ext cx="153921" cy="133090"/>
            </a:xfrm>
            <a:custGeom>
              <a:avLst/>
              <a:gdLst/>
              <a:ahLst/>
              <a:cxnLst/>
              <a:rect l="l" t="t" r="r" b="b"/>
              <a:pathLst>
                <a:path w="4995" h="4319" extrusionOk="0">
                  <a:moveTo>
                    <a:pt x="2504" y="0"/>
                  </a:moveTo>
                  <a:cubicBezTo>
                    <a:pt x="1117" y="0"/>
                    <a:pt x="1" y="1117"/>
                    <a:pt x="1" y="2491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804" y="1141"/>
                    <a:pt x="2528" y="1141"/>
                  </a:cubicBezTo>
                  <a:cubicBezTo>
                    <a:pt x="3240" y="1141"/>
                    <a:pt x="3829" y="1718"/>
                    <a:pt x="3829" y="2442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26"/>
          <p:cNvGrpSpPr/>
          <p:nvPr/>
        </p:nvGrpSpPr>
        <p:grpSpPr>
          <a:xfrm>
            <a:off x="-563496" y="-17772"/>
            <a:ext cx="1334959" cy="2294022"/>
            <a:chOff x="912677" y="-457201"/>
            <a:chExt cx="1334959" cy="1485874"/>
          </a:xfrm>
        </p:grpSpPr>
        <p:sp>
          <p:nvSpPr>
            <p:cNvPr id="325" name="Google Shape;325;p26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26"/>
          <p:cNvSpPr/>
          <p:nvPr/>
        </p:nvSpPr>
        <p:spPr>
          <a:xfrm>
            <a:off x="-50" y="1038300"/>
            <a:ext cx="1028700" cy="19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 txBox="1">
            <a:spLocks noGrp="1"/>
          </p:cNvSpPr>
          <p:nvPr>
            <p:ph type="ctrTitle"/>
          </p:nvPr>
        </p:nvSpPr>
        <p:spPr>
          <a:xfrm>
            <a:off x="1531179" y="320124"/>
            <a:ext cx="6339626" cy="11173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rgbClr val="B52A5C"/>
                </a:solidFill>
                <a:latin typeface="Barlow"/>
                <a:ea typeface="STHupo"/>
              </a:rPr>
              <a:t>EXCTING!!!</a:t>
            </a:r>
            <a:endParaRPr lang="en" dirty="0">
              <a:solidFill>
                <a:srgbClr val="B52A5C"/>
              </a:solidFill>
              <a:latin typeface="Barlow"/>
              <a:ea typeface="STHupo" panose="02010800040101010101" pitchFamily="2" charset="-122"/>
            </a:endParaRPr>
          </a:p>
        </p:txBody>
      </p:sp>
      <p:grpSp>
        <p:nvGrpSpPr>
          <p:cNvPr id="381" name="Google Shape;381;p26"/>
          <p:cNvGrpSpPr/>
          <p:nvPr/>
        </p:nvGrpSpPr>
        <p:grpSpPr>
          <a:xfrm>
            <a:off x="116859" y="4221545"/>
            <a:ext cx="794882" cy="828632"/>
            <a:chOff x="2747509" y="475829"/>
            <a:chExt cx="677129" cy="705879"/>
          </a:xfrm>
        </p:grpSpPr>
        <p:sp>
          <p:nvSpPr>
            <p:cNvPr id="382" name="Google Shape;382;p26"/>
            <p:cNvSpPr/>
            <p:nvPr/>
          </p:nvSpPr>
          <p:spPr>
            <a:xfrm>
              <a:off x="3039758" y="594559"/>
              <a:ext cx="98331" cy="173550"/>
            </a:xfrm>
            <a:custGeom>
              <a:avLst/>
              <a:gdLst/>
              <a:ahLst/>
              <a:cxnLst/>
              <a:rect l="l" t="t" r="r" b="b"/>
              <a:pathLst>
                <a:path w="3191" h="5632" extrusionOk="0">
                  <a:moveTo>
                    <a:pt x="1472" y="0"/>
                  </a:moveTo>
                  <a:cubicBezTo>
                    <a:pt x="0" y="0"/>
                    <a:pt x="1472" y="5631"/>
                    <a:pt x="1472" y="5631"/>
                  </a:cubicBezTo>
                  <a:cubicBezTo>
                    <a:pt x="1472" y="5631"/>
                    <a:pt x="3190" y="0"/>
                    <a:pt x="14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3068478" y="53406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8" y="0"/>
                    <a:pt x="1" y="258"/>
                    <a:pt x="1" y="565"/>
                  </a:cubicBezTo>
                  <a:cubicBezTo>
                    <a:pt x="1" y="871"/>
                    <a:pt x="258" y="1117"/>
                    <a:pt x="565" y="1117"/>
                  </a:cubicBezTo>
                  <a:cubicBezTo>
                    <a:pt x="872" y="1117"/>
                    <a:pt x="1117" y="871"/>
                    <a:pt x="1117" y="565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3068478" y="475829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58"/>
                    <a:pt x="1" y="565"/>
                  </a:cubicBezTo>
                  <a:cubicBezTo>
                    <a:pt x="1" y="872"/>
                    <a:pt x="258" y="1117"/>
                    <a:pt x="565" y="1117"/>
                  </a:cubicBezTo>
                  <a:cubicBezTo>
                    <a:pt x="872" y="1117"/>
                    <a:pt x="1117" y="872"/>
                    <a:pt x="1117" y="565"/>
                  </a:cubicBezTo>
                  <a:cubicBezTo>
                    <a:pt x="1117" y="258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3039758" y="889428"/>
              <a:ext cx="98331" cy="173581"/>
            </a:xfrm>
            <a:custGeom>
              <a:avLst/>
              <a:gdLst/>
              <a:ahLst/>
              <a:cxnLst/>
              <a:rect l="l" t="t" r="r" b="b"/>
              <a:pathLst>
                <a:path w="3191" h="5633" extrusionOk="0">
                  <a:moveTo>
                    <a:pt x="1472" y="1"/>
                  </a:moveTo>
                  <a:cubicBezTo>
                    <a:pt x="1472" y="1"/>
                    <a:pt x="0" y="5632"/>
                    <a:pt x="1472" y="5632"/>
                  </a:cubicBezTo>
                  <a:cubicBezTo>
                    <a:pt x="3190" y="5632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3068478" y="108904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59"/>
                    <a:pt x="258" y="1117"/>
                    <a:pt x="565" y="1117"/>
                  </a:cubicBezTo>
                  <a:cubicBezTo>
                    <a:pt x="872" y="1117"/>
                    <a:pt x="1117" y="859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3068478" y="114725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60"/>
                    <a:pt x="258" y="1117"/>
                    <a:pt x="565" y="1117"/>
                  </a:cubicBezTo>
                  <a:cubicBezTo>
                    <a:pt x="872" y="1117"/>
                    <a:pt x="1117" y="860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313275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4172" y="1"/>
                  </a:moveTo>
                  <a:cubicBezTo>
                    <a:pt x="2503" y="1"/>
                    <a:pt x="0" y="759"/>
                    <a:pt x="0" y="759"/>
                  </a:cubicBezTo>
                  <a:cubicBezTo>
                    <a:pt x="0" y="759"/>
                    <a:pt x="2503" y="1413"/>
                    <a:pt x="4172" y="1413"/>
                  </a:cubicBezTo>
                  <a:cubicBezTo>
                    <a:pt x="5006" y="1413"/>
                    <a:pt x="5632" y="1249"/>
                    <a:pt x="5632" y="759"/>
                  </a:cubicBezTo>
                  <a:cubicBezTo>
                    <a:pt x="5632" y="190"/>
                    <a:pt x="5006" y="1"/>
                    <a:pt x="41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3331977" y="82101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9" y="0"/>
                    <a:pt x="1" y="258"/>
                    <a:pt x="1" y="564"/>
                  </a:cubicBezTo>
                  <a:cubicBezTo>
                    <a:pt x="1" y="871"/>
                    <a:pt x="259" y="1117"/>
                    <a:pt x="565" y="1117"/>
                  </a:cubicBezTo>
                  <a:cubicBezTo>
                    <a:pt x="872" y="1117"/>
                    <a:pt x="1117" y="871"/>
                    <a:pt x="1117" y="564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3390587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286583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1461" y="1"/>
                  </a:moveTo>
                  <a:cubicBezTo>
                    <a:pt x="626" y="1"/>
                    <a:pt x="1" y="190"/>
                    <a:pt x="1" y="759"/>
                  </a:cubicBezTo>
                  <a:cubicBezTo>
                    <a:pt x="1" y="1249"/>
                    <a:pt x="626" y="1413"/>
                    <a:pt x="1461" y="1413"/>
                  </a:cubicBezTo>
                  <a:cubicBezTo>
                    <a:pt x="3129" y="1413"/>
                    <a:pt x="5632" y="759"/>
                    <a:pt x="5632" y="759"/>
                  </a:cubicBezTo>
                  <a:cubicBezTo>
                    <a:pt x="5632" y="759"/>
                    <a:pt x="3129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2805718" y="821019"/>
              <a:ext cx="34081" cy="34420"/>
            </a:xfrm>
            <a:custGeom>
              <a:avLst/>
              <a:gdLst/>
              <a:ahLst/>
              <a:cxnLst/>
              <a:rect l="l" t="t" r="r" b="b"/>
              <a:pathLst>
                <a:path w="1106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60" y="1117"/>
                    <a:pt x="1105" y="871"/>
                    <a:pt x="1105" y="564"/>
                  </a:cubicBezTo>
                  <a:cubicBezTo>
                    <a:pt x="1105" y="258"/>
                    <a:pt x="860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2747509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3039358" y="784349"/>
              <a:ext cx="91921" cy="87361"/>
            </a:xfrm>
            <a:custGeom>
              <a:avLst/>
              <a:gdLst/>
              <a:ahLst/>
              <a:cxnLst/>
              <a:rect l="l" t="t" r="r" b="b"/>
              <a:pathLst>
                <a:path w="2983" h="2835" extrusionOk="0">
                  <a:moveTo>
                    <a:pt x="1485" y="0"/>
                  </a:moveTo>
                  <a:lnTo>
                    <a:pt x="1032" y="932"/>
                  </a:lnTo>
                  <a:lnTo>
                    <a:pt x="1" y="1080"/>
                  </a:lnTo>
                  <a:lnTo>
                    <a:pt x="749" y="1804"/>
                  </a:lnTo>
                  <a:lnTo>
                    <a:pt x="565" y="2834"/>
                  </a:lnTo>
                  <a:lnTo>
                    <a:pt x="1485" y="2356"/>
                  </a:lnTo>
                  <a:lnTo>
                    <a:pt x="2418" y="2834"/>
                  </a:lnTo>
                  <a:lnTo>
                    <a:pt x="2234" y="1804"/>
                  </a:lnTo>
                  <a:lnTo>
                    <a:pt x="2982" y="1080"/>
                  </a:lnTo>
                  <a:lnTo>
                    <a:pt x="1952" y="932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2978868" y="708359"/>
              <a:ext cx="73401" cy="73371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1" y="0"/>
                  </a:moveTo>
                  <a:lnTo>
                    <a:pt x="238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2935419" y="664879"/>
              <a:ext cx="22310" cy="22310"/>
            </a:xfrm>
            <a:custGeom>
              <a:avLst/>
              <a:gdLst/>
              <a:ahLst/>
              <a:cxnLst/>
              <a:rect l="l" t="t" r="r" b="b"/>
              <a:pathLst>
                <a:path w="724" h="724" extrusionOk="0">
                  <a:moveTo>
                    <a:pt x="724" y="724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2904018" y="63347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369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2878318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209" y="22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2978868" y="892448"/>
              <a:ext cx="73401" cy="73771"/>
            </a:xfrm>
            <a:custGeom>
              <a:avLst/>
              <a:gdLst/>
              <a:ahLst/>
              <a:cxnLst/>
              <a:rect l="l" t="t" r="r" b="b"/>
              <a:pathLst>
                <a:path w="2382" h="2394" extrusionOk="0">
                  <a:moveTo>
                    <a:pt x="1" y="2393"/>
                  </a:moveTo>
                  <a:lnTo>
                    <a:pt x="238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2935419" y="987358"/>
              <a:ext cx="22310" cy="21940"/>
            </a:xfrm>
            <a:custGeom>
              <a:avLst/>
              <a:gdLst/>
              <a:ahLst/>
              <a:cxnLst/>
              <a:rect l="l" t="t" r="r" b="b"/>
              <a:pathLst>
                <a:path w="724" h="712" extrusionOk="0">
                  <a:moveTo>
                    <a:pt x="724" y="0"/>
                  </a:moveTo>
                  <a:lnTo>
                    <a:pt x="0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2904018" y="102969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0"/>
                  </a:moveTo>
                  <a:lnTo>
                    <a:pt x="1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2878318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1"/>
                  </a:moveTo>
                  <a:lnTo>
                    <a:pt x="1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3124808" y="708359"/>
              <a:ext cx="73371" cy="73371"/>
            </a:xfrm>
            <a:custGeom>
              <a:avLst/>
              <a:gdLst/>
              <a:ahLst/>
              <a:cxnLst/>
              <a:rect l="l" t="t" r="r" b="b"/>
              <a:pathLst>
                <a:path w="2381" h="2381" extrusionOk="0">
                  <a:moveTo>
                    <a:pt x="2381" y="0"/>
                  </a:moveTo>
                  <a:lnTo>
                    <a:pt x="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3219317" y="664879"/>
              <a:ext cx="22341" cy="22310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1" y="724"/>
                  </a:moveTo>
                  <a:lnTo>
                    <a:pt x="725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3261657" y="63347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369"/>
                  </a:moveTo>
                  <a:lnTo>
                    <a:pt x="36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3292287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1" y="221"/>
                  </a:moveTo>
                  <a:lnTo>
                    <a:pt x="20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3124808" y="892448"/>
              <a:ext cx="73371" cy="73771"/>
            </a:xfrm>
            <a:custGeom>
              <a:avLst/>
              <a:gdLst/>
              <a:ahLst/>
              <a:cxnLst/>
              <a:rect l="l" t="t" r="r" b="b"/>
              <a:pathLst>
                <a:path w="2381" h="2394" extrusionOk="0">
                  <a:moveTo>
                    <a:pt x="2381" y="2393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3219317" y="987358"/>
              <a:ext cx="22341" cy="21940"/>
            </a:xfrm>
            <a:custGeom>
              <a:avLst/>
              <a:gdLst/>
              <a:ahLst/>
              <a:cxnLst/>
              <a:rect l="l" t="t" r="r" b="b"/>
              <a:pathLst>
                <a:path w="725" h="712" extrusionOk="0">
                  <a:moveTo>
                    <a:pt x="1" y="0"/>
                  </a:moveTo>
                  <a:lnTo>
                    <a:pt x="725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3261657" y="102969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0"/>
                  </a:moveTo>
                  <a:lnTo>
                    <a:pt x="369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3292287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209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26"/>
          <p:cNvGrpSpPr/>
          <p:nvPr/>
        </p:nvGrpSpPr>
        <p:grpSpPr>
          <a:xfrm>
            <a:off x="-36" y="2954292"/>
            <a:ext cx="1028671" cy="1162387"/>
            <a:chOff x="2615559" y="2227754"/>
            <a:chExt cx="823069" cy="930058"/>
          </a:xfrm>
        </p:grpSpPr>
        <p:sp>
          <p:nvSpPr>
            <p:cNvPr id="412" name="Google Shape;412;p26"/>
            <p:cNvSpPr/>
            <p:nvPr/>
          </p:nvSpPr>
          <p:spPr>
            <a:xfrm>
              <a:off x="2615559" y="2227754"/>
              <a:ext cx="823069" cy="930058"/>
            </a:xfrm>
            <a:custGeom>
              <a:avLst/>
              <a:gdLst/>
              <a:ahLst/>
              <a:cxnLst/>
              <a:rect l="l" t="t" r="r" b="b"/>
              <a:pathLst>
                <a:path w="26710" h="30182" extrusionOk="0">
                  <a:moveTo>
                    <a:pt x="1" y="1"/>
                  </a:moveTo>
                  <a:lnTo>
                    <a:pt x="1" y="30182"/>
                  </a:lnTo>
                  <a:lnTo>
                    <a:pt x="26710" y="30182"/>
                  </a:lnTo>
                  <a:lnTo>
                    <a:pt x="26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2678329" y="2295824"/>
              <a:ext cx="697159" cy="797338"/>
            </a:xfrm>
            <a:custGeom>
              <a:avLst/>
              <a:gdLst/>
              <a:ahLst/>
              <a:cxnLst/>
              <a:rect l="l" t="t" r="r" b="b"/>
              <a:pathLst>
                <a:path w="22624" h="25875" extrusionOk="0">
                  <a:moveTo>
                    <a:pt x="0" y="0"/>
                  </a:moveTo>
                  <a:lnTo>
                    <a:pt x="0" y="25875"/>
                  </a:lnTo>
                  <a:lnTo>
                    <a:pt x="22624" y="25875"/>
                  </a:lnTo>
                  <a:lnTo>
                    <a:pt x="226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2729359" y="2354034"/>
              <a:ext cx="595469" cy="681289"/>
            </a:xfrm>
            <a:custGeom>
              <a:avLst/>
              <a:gdLst/>
              <a:ahLst/>
              <a:cxnLst/>
              <a:rect l="l" t="t" r="r" b="b"/>
              <a:pathLst>
                <a:path w="19324" h="22109" extrusionOk="0">
                  <a:moveTo>
                    <a:pt x="1" y="1"/>
                  </a:moveTo>
                  <a:lnTo>
                    <a:pt x="1" y="22109"/>
                  </a:lnTo>
                  <a:lnTo>
                    <a:pt x="19324" y="22109"/>
                  </a:lnTo>
                  <a:lnTo>
                    <a:pt x="19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2784548" y="2417544"/>
              <a:ext cx="484720" cy="554269"/>
            </a:xfrm>
            <a:custGeom>
              <a:avLst/>
              <a:gdLst/>
              <a:ahLst/>
              <a:cxnLst/>
              <a:rect l="l" t="t" r="r" b="b"/>
              <a:pathLst>
                <a:path w="15730" h="17987" extrusionOk="0">
                  <a:moveTo>
                    <a:pt x="1" y="1"/>
                  </a:moveTo>
                  <a:lnTo>
                    <a:pt x="1" y="17987"/>
                  </a:lnTo>
                  <a:lnTo>
                    <a:pt x="15729" y="17987"/>
                  </a:lnTo>
                  <a:lnTo>
                    <a:pt x="157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2835979" y="2476154"/>
              <a:ext cx="382260" cy="437049"/>
            </a:xfrm>
            <a:custGeom>
              <a:avLst/>
              <a:gdLst/>
              <a:ahLst/>
              <a:cxnLst/>
              <a:rect l="l" t="t" r="r" b="b"/>
              <a:pathLst>
                <a:path w="12405" h="14183" extrusionOk="0">
                  <a:moveTo>
                    <a:pt x="0" y="0"/>
                  </a:moveTo>
                  <a:lnTo>
                    <a:pt x="0" y="14183"/>
                  </a:lnTo>
                  <a:lnTo>
                    <a:pt x="12404" y="14183"/>
                  </a:lnTo>
                  <a:lnTo>
                    <a:pt x="12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2882478" y="2529063"/>
              <a:ext cx="289260" cy="330861"/>
            </a:xfrm>
            <a:custGeom>
              <a:avLst/>
              <a:gdLst/>
              <a:ahLst/>
              <a:cxnLst/>
              <a:rect l="l" t="t" r="r" b="b"/>
              <a:pathLst>
                <a:path w="9387" h="10737" extrusionOk="0">
                  <a:moveTo>
                    <a:pt x="0" y="1"/>
                  </a:moveTo>
                  <a:lnTo>
                    <a:pt x="0" y="10736"/>
                  </a:lnTo>
                  <a:lnTo>
                    <a:pt x="9386" y="10736"/>
                  </a:lnTo>
                  <a:lnTo>
                    <a:pt x="9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2928608" y="2582003"/>
              <a:ext cx="197000" cy="224980"/>
            </a:xfrm>
            <a:custGeom>
              <a:avLst/>
              <a:gdLst/>
              <a:ahLst/>
              <a:cxnLst/>
              <a:rect l="l" t="t" r="r" b="b"/>
              <a:pathLst>
                <a:path w="6393" h="7301" extrusionOk="0">
                  <a:moveTo>
                    <a:pt x="0" y="1"/>
                  </a:moveTo>
                  <a:lnTo>
                    <a:pt x="0" y="7300"/>
                  </a:lnTo>
                  <a:lnTo>
                    <a:pt x="6392" y="7300"/>
                  </a:lnTo>
                  <a:lnTo>
                    <a:pt x="6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2975478" y="2635313"/>
              <a:ext cx="103230" cy="118360"/>
            </a:xfrm>
            <a:custGeom>
              <a:avLst/>
              <a:gdLst/>
              <a:ahLst/>
              <a:cxnLst/>
              <a:rect l="l" t="t" r="r" b="b"/>
              <a:pathLst>
                <a:path w="3350" h="3841" extrusionOk="0">
                  <a:moveTo>
                    <a:pt x="1" y="0"/>
                  </a:moveTo>
                  <a:lnTo>
                    <a:pt x="1" y="3841"/>
                  </a:lnTo>
                  <a:lnTo>
                    <a:pt x="3350" y="3841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/>
          <p:nvPr/>
        </p:nvSpPr>
        <p:spPr>
          <a:xfrm>
            <a:off x="5659177" y="4516440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6524402" y="365615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7117864" y="1865377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6"/>
          <p:cNvSpPr/>
          <p:nvPr/>
        </p:nvSpPr>
        <p:spPr>
          <a:xfrm>
            <a:off x="7419413" y="858600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"/>
          <p:cNvSpPr/>
          <p:nvPr/>
        </p:nvSpPr>
        <p:spPr>
          <a:xfrm>
            <a:off x="5722950" y="1085713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/>
          <p:nvPr/>
        </p:nvSpPr>
        <p:spPr>
          <a:xfrm>
            <a:off x="6491414" y="37245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"/>
          <p:cNvSpPr/>
          <p:nvPr/>
        </p:nvSpPr>
        <p:spPr>
          <a:xfrm>
            <a:off x="8115238" y="1026775"/>
            <a:ext cx="1028700" cy="103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6"/>
          <p:cNvGrpSpPr/>
          <p:nvPr/>
        </p:nvGrpSpPr>
        <p:grpSpPr>
          <a:xfrm>
            <a:off x="8115346" y="1038698"/>
            <a:ext cx="1028713" cy="1001793"/>
            <a:chOff x="2327870" y="1425147"/>
            <a:chExt cx="462780" cy="450669"/>
          </a:xfrm>
        </p:grpSpPr>
        <p:sp>
          <p:nvSpPr>
            <p:cNvPr id="443" name="Google Shape;443;p26"/>
            <p:cNvSpPr/>
            <p:nvPr/>
          </p:nvSpPr>
          <p:spPr>
            <a:xfrm>
              <a:off x="2327870" y="1425147"/>
              <a:ext cx="89610" cy="89240"/>
            </a:xfrm>
            <a:custGeom>
              <a:avLst/>
              <a:gdLst/>
              <a:ahLst/>
              <a:cxnLst/>
              <a:rect l="l" t="t" r="r" b="b"/>
              <a:pathLst>
                <a:path w="2908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2421239" y="1425147"/>
              <a:ext cx="89271" cy="8924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2514640" y="1425147"/>
              <a:ext cx="89610" cy="89240"/>
            </a:xfrm>
            <a:custGeom>
              <a:avLst/>
              <a:gdLst/>
              <a:ahLst/>
              <a:cxnLst/>
              <a:rect l="l" t="t" r="r" b="b"/>
              <a:pathLst>
                <a:path w="2908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2608009" y="1425147"/>
              <a:ext cx="89240" cy="89641"/>
            </a:xfrm>
            <a:custGeom>
              <a:avLst/>
              <a:gdLst/>
              <a:ahLst/>
              <a:cxnLst/>
              <a:rect l="l" t="t" r="r" b="b"/>
              <a:pathLst>
                <a:path w="2896" h="2909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908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2701379" y="1425147"/>
              <a:ext cx="89271" cy="8924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2327870" y="1515496"/>
              <a:ext cx="89610" cy="89271"/>
            </a:xfrm>
            <a:custGeom>
              <a:avLst/>
              <a:gdLst/>
              <a:ahLst/>
              <a:cxnLst/>
              <a:rect l="l" t="t" r="r" b="b"/>
              <a:pathLst>
                <a:path w="2908" h="2897" extrusionOk="0">
                  <a:moveTo>
                    <a:pt x="1448" y="1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2421239" y="1515496"/>
              <a:ext cx="89641" cy="89271"/>
            </a:xfrm>
            <a:custGeom>
              <a:avLst/>
              <a:gdLst/>
              <a:ahLst/>
              <a:cxnLst/>
              <a:rect l="l" t="t" r="r" b="b"/>
              <a:pathLst>
                <a:path w="2909" h="2897" extrusionOk="0">
                  <a:moveTo>
                    <a:pt x="1448" y="1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2514640" y="1515496"/>
              <a:ext cx="89240" cy="89271"/>
            </a:xfrm>
            <a:custGeom>
              <a:avLst/>
              <a:gdLst/>
              <a:ahLst/>
              <a:cxnLst/>
              <a:rect l="l" t="t" r="r" b="b"/>
              <a:pathLst>
                <a:path w="2896" h="2897" extrusionOk="0">
                  <a:moveTo>
                    <a:pt x="1448" y="1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5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2608009" y="1515496"/>
              <a:ext cx="89240" cy="89271"/>
            </a:xfrm>
            <a:custGeom>
              <a:avLst/>
              <a:gdLst/>
              <a:ahLst/>
              <a:cxnLst/>
              <a:rect l="l" t="t" r="r" b="b"/>
              <a:pathLst>
                <a:path w="2896" h="2897" extrusionOk="0">
                  <a:moveTo>
                    <a:pt x="1448" y="1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2701379" y="1515496"/>
              <a:ext cx="89271" cy="89271"/>
            </a:xfrm>
            <a:custGeom>
              <a:avLst/>
              <a:gdLst/>
              <a:ahLst/>
              <a:cxnLst/>
              <a:rect l="l" t="t" r="r" b="b"/>
              <a:pathLst>
                <a:path w="2897" h="2897" extrusionOk="0">
                  <a:moveTo>
                    <a:pt x="1448" y="1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2327870" y="1605846"/>
              <a:ext cx="89610" cy="89271"/>
            </a:xfrm>
            <a:custGeom>
              <a:avLst/>
              <a:gdLst/>
              <a:ahLst/>
              <a:cxnLst/>
              <a:rect l="l" t="t" r="r" b="b"/>
              <a:pathLst>
                <a:path w="2908" h="2897" extrusionOk="0">
                  <a:moveTo>
                    <a:pt x="1448" y="1"/>
                  </a:moveTo>
                  <a:lnTo>
                    <a:pt x="0" y="1449"/>
                  </a:lnTo>
                  <a:lnTo>
                    <a:pt x="1448" y="2896"/>
                  </a:lnTo>
                  <a:lnTo>
                    <a:pt x="2908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2421239" y="1605846"/>
              <a:ext cx="89641" cy="89271"/>
            </a:xfrm>
            <a:custGeom>
              <a:avLst/>
              <a:gdLst/>
              <a:ahLst/>
              <a:cxnLst/>
              <a:rect l="l" t="t" r="r" b="b"/>
              <a:pathLst>
                <a:path w="2909" h="2897" extrusionOk="0">
                  <a:moveTo>
                    <a:pt x="1448" y="1"/>
                  </a:moveTo>
                  <a:lnTo>
                    <a:pt x="1" y="1449"/>
                  </a:lnTo>
                  <a:lnTo>
                    <a:pt x="1448" y="2896"/>
                  </a:lnTo>
                  <a:lnTo>
                    <a:pt x="2908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2514640" y="1605846"/>
              <a:ext cx="89610" cy="89271"/>
            </a:xfrm>
            <a:custGeom>
              <a:avLst/>
              <a:gdLst/>
              <a:ahLst/>
              <a:cxnLst/>
              <a:rect l="l" t="t" r="r" b="b"/>
              <a:pathLst>
                <a:path w="2908" h="2897" extrusionOk="0">
                  <a:moveTo>
                    <a:pt x="1448" y="1"/>
                  </a:moveTo>
                  <a:lnTo>
                    <a:pt x="0" y="1449"/>
                  </a:lnTo>
                  <a:lnTo>
                    <a:pt x="1448" y="2896"/>
                  </a:lnTo>
                  <a:lnTo>
                    <a:pt x="2908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2608009" y="1605846"/>
              <a:ext cx="89240" cy="89271"/>
            </a:xfrm>
            <a:custGeom>
              <a:avLst/>
              <a:gdLst/>
              <a:ahLst/>
              <a:cxnLst/>
              <a:rect l="l" t="t" r="r" b="b"/>
              <a:pathLst>
                <a:path w="2896" h="2897" extrusionOk="0">
                  <a:moveTo>
                    <a:pt x="1448" y="1"/>
                  </a:moveTo>
                  <a:lnTo>
                    <a:pt x="0" y="1449"/>
                  </a:lnTo>
                  <a:lnTo>
                    <a:pt x="1448" y="2896"/>
                  </a:lnTo>
                  <a:lnTo>
                    <a:pt x="2896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2701379" y="1605846"/>
              <a:ext cx="89271" cy="89271"/>
            </a:xfrm>
            <a:custGeom>
              <a:avLst/>
              <a:gdLst/>
              <a:ahLst/>
              <a:cxnLst/>
              <a:rect l="l" t="t" r="r" b="b"/>
              <a:pathLst>
                <a:path w="2897" h="2897" extrusionOk="0">
                  <a:moveTo>
                    <a:pt x="1448" y="1"/>
                  </a:moveTo>
                  <a:lnTo>
                    <a:pt x="1" y="1449"/>
                  </a:lnTo>
                  <a:lnTo>
                    <a:pt x="1448" y="2896"/>
                  </a:lnTo>
                  <a:lnTo>
                    <a:pt x="2896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2327870" y="1696226"/>
              <a:ext cx="89610" cy="89240"/>
            </a:xfrm>
            <a:custGeom>
              <a:avLst/>
              <a:gdLst/>
              <a:ahLst/>
              <a:cxnLst/>
              <a:rect l="l" t="t" r="r" b="b"/>
              <a:pathLst>
                <a:path w="2908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2421239" y="1696226"/>
              <a:ext cx="89641" cy="89240"/>
            </a:xfrm>
            <a:custGeom>
              <a:avLst/>
              <a:gdLst/>
              <a:ahLst/>
              <a:cxnLst/>
              <a:rect l="l" t="t" r="r" b="b"/>
              <a:pathLst>
                <a:path w="2909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2514640" y="1696226"/>
              <a:ext cx="89240" cy="8924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5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2608009" y="1696226"/>
              <a:ext cx="89240" cy="8924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2701379" y="1696226"/>
              <a:ext cx="89271" cy="8924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2327870" y="1786576"/>
              <a:ext cx="89610" cy="89240"/>
            </a:xfrm>
            <a:custGeom>
              <a:avLst/>
              <a:gdLst/>
              <a:ahLst/>
              <a:cxnLst/>
              <a:rect l="l" t="t" r="r" b="b"/>
              <a:pathLst>
                <a:path w="2908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2421239" y="1786576"/>
              <a:ext cx="89641" cy="89240"/>
            </a:xfrm>
            <a:custGeom>
              <a:avLst/>
              <a:gdLst/>
              <a:ahLst/>
              <a:cxnLst/>
              <a:rect l="l" t="t" r="r" b="b"/>
              <a:pathLst>
                <a:path w="2909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2514640" y="1786576"/>
              <a:ext cx="89240" cy="8924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5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2608009" y="1786576"/>
              <a:ext cx="89240" cy="8924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2701379" y="1786576"/>
              <a:ext cx="89271" cy="8924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26"/>
          <p:cNvSpPr/>
          <p:nvPr/>
        </p:nvSpPr>
        <p:spPr>
          <a:xfrm>
            <a:off x="7463938" y="2777163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6"/>
          <p:cNvSpPr/>
          <p:nvPr/>
        </p:nvSpPr>
        <p:spPr>
          <a:xfrm>
            <a:off x="3820902" y="78855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6"/>
          <p:cNvSpPr/>
          <p:nvPr/>
        </p:nvSpPr>
        <p:spPr>
          <a:xfrm>
            <a:off x="8115288" y="0"/>
            <a:ext cx="1028700" cy="103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Google Shape;471;p26"/>
          <p:cNvGrpSpPr/>
          <p:nvPr/>
        </p:nvGrpSpPr>
        <p:grpSpPr>
          <a:xfrm>
            <a:off x="8215320" y="104837"/>
            <a:ext cx="828635" cy="828626"/>
            <a:chOff x="2181560" y="549169"/>
            <a:chExt cx="381859" cy="381890"/>
          </a:xfrm>
        </p:grpSpPr>
        <p:sp>
          <p:nvSpPr>
            <p:cNvPr id="472" name="Google Shape;472;p26"/>
            <p:cNvSpPr/>
            <p:nvPr/>
          </p:nvSpPr>
          <p:spPr>
            <a:xfrm>
              <a:off x="2353940" y="549169"/>
              <a:ext cx="37841" cy="35961"/>
            </a:xfrm>
            <a:custGeom>
              <a:avLst/>
              <a:gdLst/>
              <a:ahLst/>
              <a:cxnLst/>
              <a:rect l="l" t="t" r="r" b="b"/>
              <a:pathLst>
                <a:path w="1228" h="1167" extrusionOk="0">
                  <a:moveTo>
                    <a:pt x="614" y="1"/>
                  </a:moveTo>
                  <a:lnTo>
                    <a:pt x="479" y="467"/>
                  </a:lnTo>
                  <a:lnTo>
                    <a:pt x="1" y="443"/>
                  </a:lnTo>
                  <a:lnTo>
                    <a:pt x="406" y="713"/>
                  </a:lnTo>
                  <a:lnTo>
                    <a:pt x="234" y="1166"/>
                  </a:lnTo>
                  <a:lnTo>
                    <a:pt x="614" y="872"/>
                  </a:lnTo>
                  <a:lnTo>
                    <a:pt x="995" y="1166"/>
                  </a:lnTo>
                  <a:lnTo>
                    <a:pt x="823" y="713"/>
                  </a:lnTo>
                  <a:lnTo>
                    <a:pt x="1228" y="443"/>
                  </a:lnTo>
                  <a:lnTo>
                    <a:pt x="749" y="467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2357360" y="613819"/>
              <a:ext cx="31031" cy="30661"/>
            </a:xfrm>
            <a:custGeom>
              <a:avLst/>
              <a:gdLst/>
              <a:ahLst/>
              <a:cxnLst/>
              <a:rect l="l" t="t" r="r" b="b"/>
              <a:pathLst>
                <a:path w="1007" h="995" extrusionOk="0">
                  <a:moveTo>
                    <a:pt x="503" y="1"/>
                  </a:moveTo>
                  <a:lnTo>
                    <a:pt x="381" y="381"/>
                  </a:lnTo>
                  <a:lnTo>
                    <a:pt x="0" y="492"/>
                  </a:lnTo>
                  <a:lnTo>
                    <a:pt x="381" y="614"/>
                  </a:lnTo>
                  <a:lnTo>
                    <a:pt x="503" y="995"/>
                  </a:lnTo>
                  <a:lnTo>
                    <a:pt x="626" y="614"/>
                  </a:lnTo>
                  <a:lnTo>
                    <a:pt x="1006" y="492"/>
                  </a:lnTo>
                  <a:lnTo>
                    <a:pt x="626" y="38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2353940" y="895098"/>
              <a:ext cx="37841" cy="35961"/>
            </a:xfrm>
            <a:custGeom>
              <a:avLst/>
              <a:gdLst/>
              <a:ahLst/>
              <a:cxnLst/>
              <a:rect l="l" t="t" r="r" b="b"/>
              <a:pathLst>
                <a:path w="1228" h="1167" extrusionOk="0">
                  <a:moveTo>
                    <a:pt x="234" y="1"/>
                  </a:moveTo>
                  <a:lnTo>
                    <a:pt x="406" y="455"/>
                  </a:lnTo>
                  <a:lnTo>
                    <a:pt x="1" y="725"/>
                  </a:lnTo>
                  <a:lnTo>
                    <a:pt x="479" y="700"/>
                  </a:lnTo>
                  <a:lnTo>
                    <a:pt x="614" y="1166"/>
                  </a:lnTo>
                  <a:lnTo>
                    <a:pt x="749" y="700"/>
                  </a:lnTo>
                  <a:lnTo>
                    <a:pt x="1228" y="725"/>
                  </a:lnTo>
                  <a:lnTo>
                    <a:pt x="823" y="455"/>
                  </a:lnTo>
                  <a:lnTo>
                    <a:pt x="995" y="1"/>
                  </a:lnTo>
                  <a:lnTo>
                    <a:pt x="614" y="295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2357360" y="835748"/>
              <a:ext cx="31031" cy="30661"/>
            </a:xfrm>
            <a:custGeom>
              <a:avLst/>
              <a:gdLst/>
              <a:ahLst/>
              <a:cxnLst/>
              <a:rect l="l" t="t" r="r" b="b"/>
              <a:pathLst>
                <a:path w="1007" h="995" extrusionOk="0">
                  <a:moveTo>
                    <a:pt x="503" y="1"/>
                  </a:moveTo>
                  <a:lnTo>
                    <a:pt x="381" y="381"/>
                  </a:lnTo>
                  <a:lnTo>
                    <a:pt x="0" y="491"/>
                  </a:lnTo>
                  <a:lnTo>
                    <a:pt x="381" y="614"/>
                  </a:lnTo>
                  <a:lnTo>
                    <a:pt x="503" y="994"/>
                  </a:lnTo>
                  <a:lnTo>
                    <a:pt x="626" y="614"/>
                  </a:lnTo>
                  <a:lnTo>
                    <a:pt x="1006" y="491"/>
                  </a:lnTo>
                  <a:lnTo>
                    <a:pt x="626" y="38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2234100" y="600599"/>
              <a:ext cx="37471" cy="37471"/>
            </a:xfrm>
            <a:custGeom>
              <a:avLst/>
              <a:gdLst/>
              <a:ahLst/>
              <a:cxnLst/>
              <a:rect l="l" t="t" r="r" b="b"/>
              <a:pathLst>
                <a:path w="1216" h="1216" extrusionOk="0">
                  <a:moveTo>
                    <a:pt x="859" y="0"/>
                  </a:moveTo>
                  <a:lnTo>
                    <a:pt x="540" y="369"/>
                  </a:lnTo>
                  <a:lnTo>
                    <a:pt x="111" y="123"/>
                  </a:lnTo>
                  <a:lnTo>
                    <a:pt x="356" y="553"/>
                  </a:lnTo>
                  <a:lnTo>
                    <a:pt x="1" y="872"/>
                  </a:lnTo>
                  <a:lnTo>
                    <a:pt x="467" y="773"/>
                  </a:lnTo>
                  <a:lnTo>
                    <a:pt x="675" y="1215"/>
                  </a:lnTo>
                  <a:lnTo>
                    <a:pt x="725" y="737"/>
                  </a:lnTo>
                  <a:lnTo>
                    <a:pt x="1215" y="688"/>
                  </a:lnTo>
                  <a:lnTo>
                    <a:pt x="774" y="479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2283250" y="650119"/>
              <a:ext cx="21971" cy="21570"/>
            </a:xfrm>
            <a:custGeom>
              <a:avLst/>
              <a:gdLst/>
              <a:ahLst/>
              <a:cxnLst/>
              <a:rect l="l" t="t" r="r" b="b"/>
              <a:pathLst>
                <a:path w="713" h="700" extrusionOk="0">
                  <a:moveTo>
                    <a:pt x="1" y="1"/>
                  </a:moveTo>
                  <a:lnTo>
                    <a:pt x="185" y="356"/>
                  </a:lnTo>
                  <a:lnTo>
                    <a:pt x="1" y="700"/>
                  </a:lnTo>
                  <a:lnTo>
                    <a:pt x="356" y="528"/>
                  </a:lnTo>
                  <a:lnTo>
                    <a:pt x="712" y="700"/>
                  </a:lnTo>
                  <a:lnTo>
                    <a:pt x="528" y="356"/>
                  </a:lnTo>
                  <a:lnTo>
                    <a:pt x="712" y="1"/>
                  </a:lnTo>
                  <a:lnTo>
                    <a:pt x="356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2265870" y="632369"/>
              <a:ext cx="9090" cy="9460"/>
            </a:xfrm>
            <a:custGeom>
              <a:avLst/>
              <a:gdLst/>
              <a:ahLst/>
              <a:cxnLst/>
              <a:rect l="l" t="t" r="r" b="b"/>
              <a:pathLst>
                <a:path w="295" h="307" extrusionOk="0">
                  <a:moveTo>
                    <a:pt x="295" y="30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2314250" y="681118"/>
              <a:ext cx="20061" cy="20061"/>
            </a:xfrm>
            <a:custGeom>
              <a:avLst/>
              <a:gdLst/>
              <a:ahLst/>
              <a:cxnLst/>
              <a:rect l="l" t="t" r="r" b="b"/>
              <a:pathLst>
                <a:path w="651" h="651" extrusionOk="0">
                  <a:moveTo>
                    <a:pt x="1" y="1"/>
                  </a:moveTo>
                  <a:lnTo>
                    <a:pt x="651" y="65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2342230" y="708729"/>
              <a:ext cx="4561" cy="4930"/>
            </a:xfrm>
            <a:custGeom>
              <a:avLst/>
              <a:gdLst/>
              <a:ahLst/>
              <a:cxnLst/>
              <a:rect l="l" t="t" r="r" b="b"/>
              <a:pathLst>
                <a:path w="148" h="160" extrusionOk="0">
                  <a:moveTo>
                    <a:pt x="1" y="0"/>
                  </a:moveTo>
                  <a:lnTo>
                    <a:pt x="148" y="16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2355449" y="721948"/>
              <a:ext cx="4591" cy="4961"/>
            </a:xfrm>
            <a:custGeom>
              <a:avLst/>
              <a:gdLst/>
              <a:ahLst/>
              <a:cxnLst/>
              <a:rect l="l" t="t" r="r" b="b"/>
              <a:pathLst>
                <a:path w="149" h="161" extrusionOk="0">
                  <a:moveTo>
                    <a:pt x="1" y="1"/>
                  </a:moveTo>
                  <a:lnTo>
                    <a:pt x="148" y="16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2473810" y="840679"/>
              <a:ext cx="37440" cy="37440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540" y="0"/>
                  </a:moveTo>
                  <a:lnTo>
                    <a:pt x="479" y="479"/>
                  </a:lnTo>
                  <a:lnTo>
                    <a:pt x="0" y="540"/>
                  </a:lnTo>
                  <a:lnTo>
                    <a:pt x="442" y="736"/>
                  </a:lnTo>
                  <a:lnTo>
                    <a:pt x="344" y="1215"/>
                  </a:lnTo>
                  <a:lnTo>
                    <a:pt x="675" y="859"/>
                  </a:lnTo>
                  <a:lnTo>
                    <a:pt x="1092" y="1092"/>
                  </a:lnTo>
                  <a:lnTo>
                    <a:pt x="859" y="675"/>
                  </a:lnTo>
                  <a:lnTo>
                    <a:pt x="1215" y="344"/>
                  </a:lnTo>
                  <a:lnTo>
                    <a:pt x="1215" y="344"/>
                  </a:lnTo>
                  <a:lnTo>
                    <a:pt x="736" y="442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2440160" y="807029"/>
              <a:ext cx="21940" cy="21940"/>
            </a:xfrm>
            <a:custGeom>
              <a:avLst/>
              <a:gdLst/>
              <a:ahLst/>
              <a:cxnLst/>
              <a:rect l="l" t="t" r="r" b="b"/>
              <a:pathLst>
                <a:path w="712" h="712" extrusionOk="0">
                  <a:moveTo>
                    <a:pt x="0" y="0"/>
                  </a:moveTo>
                  <a:lnTo>
                    <a:pt x="184" y="356"/>
                  </a:lnTo>
                  <a:lnTo>
                    <a:pt x="0" y="712"/>
                  </a:lnTo>
                  <a:lnTo>
                    <a:pt x="356" y="528"/>
                  </a:lnTo>
                  <a:lnTo>
                    <a:pt x="712" y="712"/>
                  </a:lnTo>
                  <a:lnTo>
                    <a:pt x="528" y="356"/>
                  </a:lnTo>
                  <a:lnTo>
                    <a:pt x="712" y="0"/>
                  </a:lnTo>
                  <a:lnTo>
                    <a:pt x="356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2470020" y="836888"/>
              <a:ext cx="9491" cy="9491"/>
            </a:xfrm>
            <a:custGeom>
              <a:avLst/>
              <a:gdLst/>
              <a:ahLst/>
              <a:cxnLst/>
              <a:rect l="l" t="t" r="r" b="b"/>
              <a:pathLst>
                <a:path w="308" h="308" extrusionOk="0">
                  <a:moveTo>
                    <a:pt x="0" y="0"/>
                  </a:moveTo>
                  <a:lnTo>
                    <a:pt x="307" y="30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2410670" y="777539"/>
              <a:ext cx="20061" cy="20061"/>
            </a:xfrm>
            <a:custGeom>
              <a:avLst/>
              <a:gdLst/>
              <a:ahLst/>
              <a:cxnLst/>
              <a:rect l="l" t="t" r="r" b="b"/>
              <a:pathLst>
                <a:path w="651" h="651" extrusionOk="0">
                  <a:moveTo>
                    <a:pt x="650" y="65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2398560" y="765059"/>
              <a:ext cx="4561" cy="4930"/>
            </a:xfrm>
            <a:custGeom>
              <a:avLst/>
              <a:gdLst/>
              <a:ahLst/>
              <a:cxnLst/>
              <a:rect l="l" t="t" r="r" b="b"/>
              <a:pathLst>
                <a:path w="148" h="160" extrusionOk="0">
                  <a:moveTo>
                    <a:pt x="148" y="16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2385340" y="752209"/>
              <a:ext cx="4561" cy="4561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4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2473810" y="600599"/>
              <a:ext cx="37440" cy="37471"/>
            </a:xfrm>
            <a:custGeom>
              <a:avLst/>
              <a:gdLst/>
              <a:ahLst/>
              <a:cxnLst/>
              <a:rect l="l" t="t" r="r" b="b"/>
              <a:pathLst>
                <a:path w="1215" h="1216" extrusionOk="0">
                  <a:moveTo>
                    <a:pt x="344" y="0"/>
                  </a:moveTo>
                  <a:lnTo>
                    <a:pt x="442" y="479"/>
                  </a:lnTo>
                  <a:lnTo>
                    <a:pt x="0" y="688"/>
                  </a:lnTo>
                  <a:lnTo>
                    <a:pt x="479" y="737"/>
                  </a:lnTo>
                  <a:lnTo>
                    <a:pt x="540" y="1215"/>
                  </a:lnTo>
                  <a:lnTo>
                    <a:pt x="736" y="773"/>
                  </a:lnTo>
                  <a:lnTo>
                    <a:pt x="1215" y="872"/>
                  </a:lnTo>
                  <a:lnTo>
                    <a:pt x="859" y="553"/>
                  </a:lnTo>
                  <a:lnTo>
                    <a:pt x="1092" y="123"/>
                  </a:lnTo>
                  <a:lnTo>
                    <a:pt x="675" y="369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2440160" y="650119"/>
              <a:ext cx="21940" cy="21570"/>
            </a:xfrm>
            <a:custGeom>
              <a:avLst/>
              <a:gdLst/>
              <a:ahLst/>
              <a:cxnLst/>
              <a:rect l="l" t="t" r="r" b="b"/>
              <a:pathLst>
                <a:path w="712" h="700" extrusionOk="0">
                  <a:moveTo>
                    <a:pt x="0" y="1"/>
                  </a:moveTo>
                  <a:lnTo>
                    <a:pt x="184" y="356"/>
                  </a:lnTo>
                  <a:lnTo>
                    <a:pt x="0" y="700"/>
                  </a:lnTo>
                  <a:lnTo>
                    <a:pt x="0" y="700"/>
                  </a:lnTo>
                  <a:lnTo>
                    <a:pt x="356" y="528"/>
                  </a:lnTo>
                  <a:lnTo>
                    <a:pt x="712" y="700"/>
                  </a:lnTo>
                  <a:lnTo>
                    <a:pt x="528" y="356"/>
                  </a:lnTo>
                  <a:lnTo>
                    <a:pt x="712" y="1"/>
                  </a:lnTo>
                  <a:lnTo>
                    <a:pt x="356" y="1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2470020" y="632369"/>
              <a:ext cx="9491" cy="9460"/>
            </a:xfrm>
            <a:custGeom>
              <a:avLst/>
              <a:gdLst/>
              <a:ahLst/>
              <a:cxnLst/>
              <a:rect l="l" t="t" r="r" b="b"/>
              <a:pathLst>
                <a:path w="308" h="307" extrusionOk="0">
                  <a:moveTo>
                    <a:pt x="0" y="307"/>
                  </a:moveTo>
                  <a:lnTo>
                    <a:pt x="307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2410670" y="681118"/>
              <a:ext cx="20061" cy="20061"/>
            </a:xfrm>
            <a:custGeom>
              <a:avLst/>
              <a:gdLst/>
              <a:ahLst/>
              <a:cxnLst/>
              <a:rect l="l" t="t" r="r" b="b"/>
              <a:pathLst>
                <a:path w="651" h="651" extrusionOk="0">
                  <a:moveTo>
                    <a:pt x="650" y="1"/>
                  </a:moveTo>
                  <a:lnTo>
                    <a:pt x="0" y="65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2398560" y="708729"/>
              <a:ext cx="4561" cy="4930"/>
            </a:xfrm>
            <a:custGeom>
              <a:avLst/>
              <a:gdLst/>
              <a:ahLst/>
              <a:cxnLst/>
              <a:rect l="l" t="t" r="r" b="b"/>
              <a:pathLst>
                <a:path w="148" h="160" extrusionOk="0">
                  <a:moveTo>
                    <a:pt x="148" y="0"/>
                  </a:moveTo>
                  <a:lnTo>
                    <a:pt x="1" y="16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2385340" y="721948"/>
              <a:ext cx="4561" cy="4961"/>
            </a:xfrm>
            <a:custGeom>
              <a:avLst/>
              <a:gdLst/>
              <a:ahLst/>
              <a:cxnLst/>
              <a:rect l="l" t="t" r="r" b="b"/>
              <a:pathLst>
                <a:path w="148" h="161" extrusionOk="0">
                  <a:moveTo>
                    <a:pt x="147" y="1"/>
                  </a:moveTo>
                  <a:lnTo>
                    <a:pt x="0" y="16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2234100" y="840679"/>
              <a:ext cx="37471" cy="37440"/>
            </a:xfrm>
            <a:custGeom>
              <a:avLst/>
              <a:gdLst/>
              <a:ahLst/>
              <a:cxnLst/>
              <a:rect l="l" t="t" r="r" b="b"/>
              <a:pathLst>
                <a:path w="1216" h="1215" extrusionOk="0">
                  <a:moveTo>
                    <a:pt x="675" y="0"/>
                  </a:moveTo>
                  <a:lnTo>
                    <a:pt x="467" y="442"/>
                  </a:lnTo>
                  <a:lnTo>
                    <a:pt x="1" y="344"/>
                  </a:lnTo>
                  <a:lnTo>
                    <a:pt x="356" y="675"/>
                  </a:lnTo>
                  <a:lnTo>
                    <a:pt x="111" y="1092"/>
                  </a:lnTo>
                  <a:lnTo>
                    <a:pt x="540" y="859"/>
                  </a:lnTo>
                  <a:lnTo>
                    <a:pt x="859" y="1215"/>
                  </a:lnTo>
                  <a:lnTo>
                    <a:pt x="859" y="1215"/>
                  </a:lnTo>
                  <a:lnTo>
                    <a:pt x="774" y="736"/>
                  </a:lnTo>
                  <a:lnTo>
                    <a:pt x="1215" y="540"/>
                  </a:lnTo>
                  <a:lnTo>
                    <a:pt x="725" y="479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2283250" y="807029"/>
              <a:ext cx="21971" cy="21940"/>
            </a:xfrm>
            <a:custGeom>
              <a:avLst/>
              <a:gdLst/>
              <a:ahLst/>
              <a:cxnLst/>
              <a:rect l="l" t="t" r="r" b="b"/>
              <a:pathLst>
                <a:path w="713" h="712" extrusionOk="0">
                  <a:moveTo>
                    <a:pt x="1" y="0"/>
                  </a:moveTo>
                  <a:lnTo>
                    <a:pt x="185" y="356"/>
                  </a:lnTo>
                  <a:lnTo>
                    <a:pt x="1" y="712"/>
                  </a:lnTo>
                  <a:lnTo>
                    <a:pt x="1" y="712"/>
                  </a:lnTo>
                  <a:lnTo>
                    <a:pt x="356" y="528"/>
                  </a:lnTo>
                  <a:lnTo>
                    <a:pt x="712" y="712"/>
                  </a:lnTo>
                  <a:lnTo>
                    <a:pt x="528" y="356"/>
                  </a:lnTo>
                  <a:lnTo>
                    <a:pt x="712" y="0"/>
                  </a:lnTo>
                  <a:lnTo>
                    <a:pt x="356" y="1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2265870" y="836888"/>
              <a:ext cx="9090" cy="9491"/>
            </a:xfrm>
            <a:custGeom>
              <a:avLst/>
              <a:gdLst/>
              <a:ahLst/>
              <a:cxnLst/>
              <a:rect l="l" t="t" r="r" b="b"/>
              <a:pathLst>
                <a:path w="295" h="308" extrusionOk="0">
                  <a:moveTo>
                    <a:pt x="295" y="0"/>
                  </a:moveTo>
                  <a:lnTo>
                    <a:pt x="0" y="30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2314250" y="777539"/>
              <a:ext cx="20061" cy="20061"/>
            </a:xfrm>
            <a:custGeom>
              <a:avLst/>
              <a:gdLst/>
              <a:ahLst/>
              <a:cxnLst/>
              <a:rect l="l" t="t" r="r" b="b"/>
              <a:pathLst>
                <a:path w="651" h="651" extrusionOk="0">
                  <a:moveTo>
                    <a:pt x="1" y="650"/>
                  </a:moveTo>
                  <a:lnTo>
                    <a:pt x="65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2342230" y="765059"/>
              <a:ext cx="4561" cy="4930"/>
            </a:xfrm>
            <a:custGeom>
              <a:avLst/>
              <a:gdLst/>
              <a:ahLst/>
              <a:cxnLst/>
              <a:rect l="l" t="t" r="r" b="b"/>
              <a:pathLst>
                <a:path w="148" h="160" extrusionOk="0">
                  <a:moveTo>
                    <a:pt x="1" y="160"/>
                  </a:moveTo>
                  <a:lnTo>
                    <a:pt x="14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2355449" y="752209"/>
              <a:ext cx="4591" cy="4561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1" y="147"/>
                  </a:moveTo>
                  <a:lnTo>
                    <a:pt x="14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2181560" y="720438"/>
              <a:ext cx="36331" cy="37841"/>
            </a:xfrm>
            <a:custGeom>
              <a:avLst/>
              <a:gdLst/>
              <a:ahLst/>
              <a:cxnLst/>
              <a:rect l="l" t="t" r="r" b="b"/>
              <a:pathLst>
                <a:path w="1179" h="1228" extrusionOk="0">
                  <a:moveTo>
                    <a:pt x="454" y="1"/>
                  </a:moveTo>
                  <a:lnTo>
                    <a:pt x="467" y="491"/>
                  </a:lnTo>
                  <a:lnTo>
                    <a:pt x="0" y="614"/>
                  </a:lnTo>
                  <a:lnTo>
                    <a:pt x="467" y="749"/>
                  </a:lnTo>
                  <a:lnTo>
                    <a:pt x="454" y="1228"/>
                  </a:lnTo>
                  <a:lnTo>
                    <a:pt x="724" y="823"/>
                  </a:lnTo>
                  <a:lnTo>
                    <a:pt x="1178" y="994"/>
                  </a:lnTo>
                  <a:lnTo>
                    <a:pt x="871" y="614"/>
                  </a:lnTo>
                  <a:lnTo>
                    <a:pt x="1178" y="234"/>
                  </a:lnTo>
                  <a:lnTo>
                    <a:pt x="1178" y="234"/>
                  </a:lnTo>
                  <a:lnTo>
                    <a:pt x="724" y="406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2246210" y="724229"/>
              <a:ext cx="31031" cy="30661"/>
            </a:xfrm>
            <a:custGeom>
              <a:avLst/>
              <a:gdLst/>
              <a:ahLst/>
              <a:cxnLst/>
              <a:rect l="l" t="t" r="r" b="b"/>
              <a:pathLst>
                <a:path w="1007" h="995" extrusionOk="0">
                  <a:moveTo>
                    <a:pt x="503" y="0"/>
                  </a:moveTo>
                  <a:lnTo>
                    <a:pt x="381" y="368"/>
                  </a:lnTo>
                  <a:lnTo>
                    <a:pt x="0" y="491"/>
                  </a:lnTo>
                  <a:lnTo>
                    <a:pt x="381" y="614"/>
                  </a:lnTo>
                  <a:lnTo>
                    <a:pt x="503" y="994"/>
                  </a:lnTo>
                  <a:lnTo>
                    <a:pt x="626" y="614"/>
                  </a:lnTo>
                  <a:lnTo>
                    <a:pt x="1006" y="491"/>
                  </a:lnTo>
                  <a:lnTo>
                    <a:pt x="626" y="36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2527490" y="720438"/>
              <a:ext cx="35930" cy="37841"/>
            </a:xfrm>
            <a:custGeom>
              <a:avLst/>
              <a:gdLst/>
              <a:ahLst/>
              <a:cxnLst/>
              <a:rect l="l" t="t" r="r" b="b"/>
              <a:pathLst>
                <a:path w="1166" h="1228" extrusionOk="0">
                  <a:moveTo>
                    <a:pt x="724" y="1"/>
                  </a:moveTo>
                  <a:lnTo>
                    <a:pt x="454" y="406"/>
                  </a:lnTo>
                  <a:lnTo>
                    <a:pt x="0" y="234"/>
                  </a:lnTo>
                  <a:lnTo>
                    <a:pt x="307" y="614"/>
                  </a:lnTo>
                  <a:lnTo>
                    <a:pt x="0" y="994"/>
                  </a:lnTo>
                  <a:lnTo>
                    <a:pt x="454" y="823"/>
                  </a:lnTo>
                  <a:lnTo>
                    <a:pt x="724" y="1228"/>
                  </a:lnTo>
                  <a:lnTo>
                    <a:pt x="699" y="749"/>
                  </a:lnTo>
                  <a:lnTo>
                    <a:pt x="1166" y="614"/>
                  </a:lnTo>
                  <a:lnTo>
                    <a:pt x="699" y="49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2468109" y="724229"/>
              <a:ext cx="31062" cy="30661"/>
            </a:xfrm>
            <a:custGeom>
              <a:avLst/>
              <a:gdLst/>
              <a:ahLst/>
              <a:cxnLst/>
              <a:rect l="l" t="t" r="r" b="b"/>
              <a:pathLst>
                <a:path w="1008" h="995" extrusionOk="0">
                  <a:moveTo>
                    <a:pt x="504" y="0"/>
                  </a:moveTo>
                  <a:lnTo>
                    <a:pt x="381" y="368"/>
                  </a:lnTo>
                  <a:lnTo>
                    <a:pt x="1" y="491"/>
                  </a:lnTo>
                  <a:lnTo>
                    <a:pt x="381" y="614"/>
                  </a:lnTo>
                  <a:lnTo>
                    <a:pt x="504" y="994"/>
                  </a:lnTo>
                  <a:lnTo>
                    <a:pt x="627" y="614"/>
                  </a:lnTo>
                  <a:lnTo>
                    <a:pt x="1007" y="491"/>
                  </a:lnTo>
                  <a:lnTo>
                    <a:pt x="627" y="36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2364910" y="731778"/>
              <a:ext cx="15531" cy="15161"/>
            </a:xfrm>
            <a:custGeom>
              <a:avLst/>
              <a:gdLst/>
              <a:ahLst/>
              <a:cxnLst/>
              <a:rect l="l" t="t" r="r" b="b"/>
              <a:pathLst>
                <a:path w="504" h="492" extrusionOk="0">
                  <a:moveTo>
                    <a:pt x="246" y="1"/>
                  </a:moveTo>
                  <a:cubicBezTo>
                    <a:pt x="111" y="1"/>
                    <a:pt x="1" y="111"/>
                    <a:pt x="1" y="246"/>
                  </a:cubicBezTo>
                  <a:cubicBezTo>
                    <a:pt x="1" y="381"/>
                    <a:pt x="111" y="491"/>
                    <a:pt x="246" y="491"/>
                  </a:cubicBezTo>
                  <a:cubicBezTo>
                    <a:pt x="393" y="491"/>
                    <a:pt x="504" y="381"/>
                    <a:pt x="504" y="246"/>
                  </a:cubicBezTo>
                  <a:cubicBezTo>
                    <a:pt x="504" y="111"/>
                    <a:pt x="39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" name="Google Shape;524;p26"/>
          <p:cNvSpPr/>
          <p:nvPr/>
        </p:nvSpPr>
        <p:spPr>
          <a:xfrm>
            <a:off x="6225163" y="2443613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6"/>
          <p:cNvSpPr/>
          <p:nvPr/>
        </p:nvSpPr>
        <p:spPr>
          <a:xfrm>
            <a:off x="2911177" y="444860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362CC-0F5C-06A0-12F8-98BED60C87AA}"/>
              </a:ext>
            </a:extLst>
          </p:cNvPr>
          <p:cNvGrpSpPr/>
          <p:nvPr/>
        </p:nvGrpSpPr>
        <p:grpSpPr>
          <a:xfrm>
            <a:off x="278547" y="1252869"/>
            <a:ext cx="384502" cy="1509384"/>
            <a:chOff x="316181" y="220155"/>
            <a:chExt cx="384502" cy="1509384"/>
          </a:xfrm>
        </p:grpSpPr>
        <p:sp>
          <p:nvSpPr>
            <p:cNvPr id="5" name="Google Shape;844;p31">
              <a:extLst>
                <a:ext uri="{FF2B5EF4-FFF2-40B4-BE49-F238E27FC236}">
                  <a16:creationId xmlns:a16="http://schemas.microsoft.com/office/drawing/2014/main" id="{460CC54B-5A8E-43C4-6E3F-90D654A26FC2}"/>
                </a:ext>
              </a:extLst>
            </p:cNvPr>
            <p:cNvSpPr/>
            <p:nvPr/>
          </p:nvSpPr>
          <p:spPr>
            <a:xfrm>
              <a:off x="316181" y="220155"/>
              <a:ext cx="384502" cy="385193"/>
            </a:xfrm>
            <a:custGeom>
              <a:avLst/>
              <a:gdLst/>
              <a:ahLst/>
              <a:cxnLst/>
              <a:rect l="l" t="t" r="r" b="b"/>
              <a:pathLst>
                <a:path w="5866" h="5877" extrusionOk="0">
                  <a:moveTo>
                    <a:pt x="3988" y="0"/>
                  </a:moveTo>
                  <a:lnTo>
                    <a:pt x="2872" y="1693"/>
                  </a:lnTo>
                  <a:lnTo>
                    <a:pt x="1596" y="123"/>
                  </a:lnTo>
                  <a:lnTo>
                    <a:pt x="2013" y="2098"/>
                  </a:lnTo>
                  <a:lnTo>
                    <a:pt x="1" y="1889"/>
                  </a:lnTo>
                  <a:lnTo>
                    <a:pt x="1" y="1889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2"/>
                  </a:lnTo>
                  <a:lnTo>
                    <a:pt x="1890" y="5877"/>
                  </a:lnTo>
                  <a:lnTo>
                    <a:pt x="2994" y="4184"/>
                  </a:lnTo>
                  <a:lnTo>
                    <a:pt x="4270" y="5754"/>
                  </a:lnTo>
                  <a:lnTo>
                    <a:pt x="3853" y="3766"/>
                  </a:lnTo>
                  <a:lnTo>
                    <a:pt x="5865" y="3987"/>
                  </a:lnTo>
                  <a:lnTo>
                    <a:pt x="4172" y="2871"/>
                  </a:lnTo>
                  <a:lnTo>
                    <a:pt x="5755" y="1607"/>
                  </a:lnTo>
                  <a:lnTo>
                    <a:pt x="3767" y="2012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45;p31">
              <a:extLst>
                <a:ext uri="{FF2B5EF4-FFF2-40B4-BE49-F238E27FC236}">
                  <a16:creationId xmlns:a16="http://schemas.microsoft.com/office/drawing/2014/main" id="{7407A2A5-533E-ADCB-C552-04F6AAF50772}"/>
                </a:ext>
              </a:extLst>
            </p:cNvPr>
            <p:cNvSpPr/>
            <p:nvPr/>
          </p:nvSpPr>
          <p:spPr>
            <a:xfrm>
              <a:off x="316181" y="1345067"/>
              <a:ext cx="384502" cy="384472"/>
            </a:xfrm>
            <a:custGeom>
              <a:avLst/>
              <a:gdLst/>
              <a:ahLst/>
              <a:cxnLst/>
              <a:rect l="l" t="t" r="r" b="b"/>
              <a:pathLst>
                <a:path w="5866" h="5866" extrusionOk="0">
                  <a:moveTo>
                    <a:pt x="3988" y="1"/>
                  </a:moveTo>
                  <a:lnTo>
                    <a:pt x="2872" y="1694"/>
                  </a:lnTo>
                  <a:lnTo>
                    <a:pt x="1596" y="111"/>
                  </a:lnTo>
                  <a:lnTo>
                    <a:pt x="2013" y="2099"/>
                  </a:lnTo>
                  <a:lnTo>
                    <a:pt x="1" y="1878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3"/>
                  </a:lnTo>
                  <a:lnTo>
                    <a:pt x="1890" y="5865"/>
                  </a:lnTo>
                  <a:lnTo>
                    <a:pt x="2994" y="4172"/>
                  </a:lnTo>
                  <a:lnTo>
                    <a:pt x="4270" y="5755"/>
                  </a:lnTo>
                  <a:lnTo>
                    <a:pt x="3853" y="3767"/>
                  </a:lnTo>
                  <a:lnTo>
                    <a:pt x="5865" y="3988"/>
                  </a:lnTo>
                  <a:lnTo>
                    <a:pt x="4172" y="2872"/>
                  </a:lnTo>
                  <a:lnTo>
                    <a:pt x="5755" y="1596"/>
                  </a:lnTo>
                  <a:lnTo>
                    <a:pt x="3767" y="2013"/>
                  </a:lnTo>
                  <a:lnTo>
                    <a:pt x="3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6;p31">
              <a:extLst>
                <a:ext uri="{FF2B5EF4-FFF2-40B4-BE49-F238E27FC236}">
                  <a16:creationId xmlns:a16="http://schemas.microsoft.com/office/drawing/2014/main" id="{B6945F64-B7AC-716B-A8A1-188CC7869874}"/>
                </a:ext>
              </a:extLst>
            </p:cNvPr>
            <p:cNvSpPr/>
            <p:nvPr/>
          </p:nvSpPr>
          <p:spPr>
            <a:xfrm>
              <a:off x="316181" y="798309"/>
              <a:ext cx="384502" cy="384407"/>
            </a:xfrm>
            <a:custGeom>
              <a:avLst/>
              <a:gdLst/>
              <a:ahLst/>
              <a:cxnLst/>
              <a:rect l="l" t="t" r="r" b="b"/>
              <a:pathLst>
                <a:path w="5866" h="5865" extrusionOk="0">
                  <a:moveTo>
                    <a:pt x="3988" y="0"/>
                  </a:moveTo>
                  <a:lnTo>
                    <a:pt x="2872" y="1693"/>
                  </a:lnTo>
                  <a:lnTo>
                    <a:pt x="1596" y="111"/>
                  </a:lnTo>
                  <a:lnTo>
                    <a:pt x="2013" y="2098"/>
                  </a:lnTo>
                  <a:lnTo>
                    <a:pt x="1" y="1877"/>
                  </a:lnTo>
                  <a:lnTo>
                    <a:pt x="1" y="1877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3"/>
                  </a:lnTo>
                  <a:lnTo>
                    <a:pt x="1890" y="5865"/>
                  </a:lnTo>
                  <a:lnTo>
                    <a:pt x="2994" y="4172"/>
                  </a:lnTo>
                  <a:lnTo>
                    <a:pt x="4270" y="5754"/>
                  </a:lnTo>
                  <a:lnTo>
                    <a:pt x="3853" y="3767"/>
                  </a:lnTo>
                  <a:lnTo>
                    <a:pt x="5865" y="3975"/>
                  </a:lnTo>
                  <a:lnTo>
                    <a:pt x="4172" y="2871"/>
                  </a:lnTo>
                  <a:lnTo>
                    <a:pt x="5755" y="1595"/>
                  </a:lnTo>
                  <a:lnTo>
                    <a:pt x="3767" y="2012"/>
                  </a:lnTo>
                  <a:lnTo>
                    <a:pt x="3767" y="2012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2580229-4AE7-2B6D-891A-E4BFDFABEB79}"/>
              </a:ext>
            </a:extLst>
          </p:cNvPr>
          <p:cNvGrpSpPr/>
          <p:nvPr/>
        </p:nvGrpSpPr>
        <p:grpSpPr>
          <a:xfrm>
            <a:off x="8418988" y="2377781"/>
            <a:ext cx="384502" cy="1509384"/>
            <a:chOff x="316181" y="220155"/>
            <a:chExt cx="384502" cy="1509384"/>
          </a:xfrm>
          <a:solidFill>
            <a:schemeClr val="bg2"/>
          </a:solidFill>
        </p:grpSpPr>
        <p:sp>
          <p:nvSpPr>
            <p:cNvPr id="9" name="Google Shape;844;p31">
              <a:extLst>
                <a:ext uri="{FF2B5EF4-FFF2-40B4-BE49-F238E27FC236}">
                  <a16:creationId xmlns:a16="http://schemas.microsoft.com/office/drawing/2014/main" id="{4F03E4FB-49CB-6220-5BAE-A8CD2B4362CE}"/>
                </a:ext>
              </a:extLst>
            </p:cNvPr>
            <p:cNvSpPr/>
            <p:nvPr/>
          </p:nvSpPr>
          <p:spPr>
            <a:xfrm>
              <a:off x="316181" y="220155"/>
              <a:ext cx="384502" cy="385193"/>
            </a:xfrm>
            <a:custGeom>
              <a:avLst/>
              <a:gdLst/>
              <a:ahLst/>
              <a:cxnLst/>
              <a:rect l="l" t="t" r="r" b="b"/>
              <a:pathLst>
                <a:path w="5866" h="5877" extrusionOk="0">
                  <a:moveTo>
                    <a:pt x="3988" y="0"/>
                  </a:moveTo>
                  <a:lnTo>
                    <a:pt x="2872" y="1693"/>
                  </a:lnTo>
                  <a:lnTo>
                    <a:pt x="1596" y="123"/>
                  </a:lnTo>
                  <a:lnTo>
                    <a:pt x="2013" y="2098"/>
                  </a:lnTo>
                  <a:lnTo>
                    <a:pt x="1" y="1889"/>
                  </a:lnTo>
                  <a:lnTo>
                    <a:pt x="1" y="1889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2"/>
                  </a:lnTo>
                  <a:lnTo>
                    <a:pt x="1890" y="5877"/>
                  </a:lnTo>
                  <a:lnTo>
                    <a:pt x="2994" y="4184"/>
                  </a:lnTo>
                  <a:lnTo>
                    <a:pt x="4270" y="5754"/>
                  </a:lnTo>
                  <a:lnTo>
                    <a:pt x="3853" y="3766"/>
                  </a:lnTo>
                  <a:lnTo>
                    <a:pt x="5865" y="3987"/>
                  </a:lnTo>
                  <a:lnTo>
                    <a:pt x="4172" y="2871"/>
                  </a:lnTo>
                  <a:lnTo>
                    <a:pt x="5755" y="1607"/>
                  </a:lnTo>
                  <a:lnTo>
                    <a:pt x="3767" y="2012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5;p31">
              <a:extLst>
                <a:ext uri="{FF2B5EF4-FFF2-40B4-BE49-F238E27FC236}">
                  <a16:creationId xmlns:a16="http://schemas.microsoft.com/office/drawing/2014/main" id="{EA786F0B-5093-2CF5-D573-A351E48D8C64}"/>
                </a:ext>
              </a:extLst>
            </p:cNvPr>
            <p:cNvSpPr/>
            <p:nvPr/>
          </p:nvSpPr>
          <p:spPr>
            <a:xfrm>
              <a:off x="316181" y="1345067"/>
              <a:ext cx="384502" cy="384472"/>
            </a:xfrm>
            <a:custGeom>
              <a:avLst/>
              <a:gdLst/>
              <a:ahLst/>
              <a:cxnLst/>
              <a:rect l="l" t="t" r="r" b="b"/>
              <a:pathLst>
                <a:path w="5866" h="5866" extrusionOk="0">
                  <a:moveTo>
                    <a:pt x="3988" y="1"/>
                  </a:moveTo>
                  <a:lnTo>
                    <a:pt x="2872" y="1694"/>
                  </a:lnTo>
                  <a:lnTo>
                    <a:pt x="1596" y="111"/>
                  </a:lnTo>
                  <a:lnTo>
                    <a:pt x="2013" y="2099"/>
                  </a:lnTo>
                  <a:lnTo>
                    <a:pt x="1" y="1878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3"/>
                  </a:lnTo>
                  <a:lnTo>
                    <a:pt x="1890" y="5865"/>
                  </a:lnTo>
                  <a:lnTo>
                    <a:pt x="2994" y="4172"/>
                  </a:lnTo>
                  <a:lnTo>
                    <a:pt x="4270" y="5755"/>
                  </a:lnTo>
                  <a:lnTo>
                    <a:pt x="3853" y="3767"/>
                  </a:lnTo>
                  <a:lnTo>
                    <a:pt x="5865" y="3988"/>
                  </a:lnTo>
                  <a:lnTo>
                    <a:pt x="4172" y="2872"/>
                  </a:lnTo>
                  <a:lnTo>
                    <a:pt x="5755" y="1596"/>
                  </a:lnTo>
                  <a:lnTo>
                    <a:pt x="3767" y="2013"/>
                  </a:lnTo>
                  <a:lnTo>
                    <a:pt x="39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46;p31">
              <a:extLst>
                <a:ext uri="{FF2B5EF4-FFF2-40B4-BE49-F238E27FC236}">
                  <a16:creationId xmlns:a16="http://schemas.microsoft.com/office/drawing/2014/main" id="{E9F402F6-50C7-74C0-7C48-D2992820D99F}"/>
                </a:ext>
              </a:extLst>
            </p:cNvPr>
            <p:cNvSpPr/>
            <p:nvPr/>
          </p:nvSpPr>
          <p:spPr>
            <a:xfrm>
              <a:off x="316181" y="798309"/>
              <a:ext cx="384502" cy="384407"/>
            </a:xfrm>
            <a:custGeom>
              <a:avLst/>
              <a:gdLst/>
              <a:ahLst/>
              <a:cxnLst/>
              <a:rect l="l" t="t" r="r" b="b"/>
              <a:pathLst>
                <a:path w="5866" h="5865" extrusionOk="0">
                  <a:moveTo>
                    <a:pt x="3988" y="0"/>
                  </a:moveTo>
                  <a:lnTo>
                    <a:pt x="2872" y="1693"/>
                  </a:lnTo>
                  <a:lnTo>
                    <a:pt x="1596" y="111"/>
                  </a:lnTo>
                  <a:lnTo>
                    <a:pt x="2013" y="2098"/>
                  </a:lnTo>
                  <a:lnTo>
                    <a:pt x="1" y="1877"/>
                  </a:lnTo>
                  <a:lnTo>
                    <a:pt x="1" y="1877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3"/>
                  </a:lnTo>
                  <a:lnTo>
                    <a:pt x="1890" y="5865"/>
                  </a:lnTo>
                  <a:lnTo>
                    <a:pt x="2994" y="4172"/>
                  </a:lnTo>
                  <a:lnTo>
                    <a:pt x="4270" y="5754"/>
                  </a:lnTo>
                  <a:lnTo>
                    <a:pt x="3853" y="3767"/>
                  </a:lnTo>
                  <a:lnTo>
                    <a:pt x="5865" y="3975"/>
                  </a:lnTo>
                  <a:lnTo>
                    <a:pt x="4172" y="2871"/>
                  </a:lnTo>
                  <a:lnTo>
                    <a:pt x="5755" y="1595"/>
                  </a:lnTo>
                  <a:lnTo>
                    <a:pt x="3767" y="2012"/>
                  </a:lnTo>
                  <a:lnTo>
                    <a:pt x="3767" y="2012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A picture containing text, clipart, doll&#10;&#10;Description automatically generated">
            <a:extLst>
              <a:ext uri="{FF2B5EF4-FFF2-40B4-BE49-F238E27FC236}">
                <a16:creationId xmlns:a16="http://schemas.microsoft.com/office/drawing/2014/main" id="{2558B009-5483-27E3-A51E-98AFF9283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35" y="1568312"/>
            <a:ext cx="5261112" cy="276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34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2"/>
          <p:cNvSpPr txBox="1">
            <a:spLocks noGrp="1"/>
          </p:cNvSpPr>
          <p:nvPr>
            <p:ph type="title"/>
          </p:nvPr>
        </p:nvSpPr>
        <p:spPr>
          <a:xfrm>
            <a:off x="1443484" y="680562"/>
            <a:ext cx="7001400" cy="3151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3200" dirty="0">
                <a:latin typeface="STHupo" panose="02010800040101010101" pitchFamily="2" charset="-122"/>
                <a:ea typeface="STHupo" panose="02010800040101010101" pitchFamily="2" charset="-122"/>
              </a:rPr>
              <a:t>Saudi Data sources:</a:t>
            </a:r>
            <a:br>
              <a:rPr lang="en" sz="3200" dirty="0">
                <a:latin typeface="STHupo" panose="02010800040101010101" pitchFamily="2" charset="-122"/>
                <a:ea typeface="STHupo" panose="02010800040101010101" pitchFamily="2" charset="-122"/>
              </a:rPr>
            </a:br>
            <a:br>
              <a:rPr lang="en" sz="3200" dirty="0">
                <a:latin typeface="STHupo" panose="02010800040101010101" pitchFamily="2" charset="-122"/>
                <a:ea typeface="STHupo" panose="02010800040101010101" pitchFamily="2" charset="-122"/>
              </a:rPr>
            </a:br>
            <a:r>
              <a:rPr lang="en-US" sz="2800" b="1" i="0" dirty="0">
                <a:solidFill>
                  <a:srgbClr val="1155CC"/>
                </a:solidFill>
                <a:effectLst/>
                <a:latin typeface="Abadi Extra Light" panose="020B0204020104020204" pitchFamily="34" charset="0"/>
                <a:hlinkClick r:id="rId3"/>
              </a:rPr>
              <a:t>https://od.data.gov.sa/ar</a:t>
            </a:r>
            <a:br>
              <a:rPr lang="en-US" sz="2800" b="0" i="0" dirty="0">
                <a:solidFill>
                  <a:srgbClr val="1155CC"/>
                </a:solidFill>
                <a:effectLst/>
                <a:latin typeface="Abadi Extra Light" panose="020B0204020104020204" pitchFamily="34" charset="0"/>
              </a:rPr>
            </a:br>
            <a:br>
              <a:rPr lang="en-US" sz="2800" b="0" i="0" dirty="0">
                <a:solidFill>
                  <a:srgbClr val="222222"/>
                </a:solidFill>
                <a:effectLst/>
                <a:latin typeface="Abadi Extra Light" panose="020B0204020104020204" pitchFamily="34" charset="0"/>
              </a:rPr>
            </a:br>
            <a:r>
              <a:rPr lang="en-US" sz="2400" b="0" i="0" dirty="0">
                <a:solidFill>
                  <a:srgbClr val="222222"/>
                </a:solidFill>
                <a:effectLst/>
                <a:latin typeface="Abadi Extra Light" panose="020B0204020104020204" pitchFamily="34" charset="0"/>
              </a:rPr>
              <a:t>Also can be requested from the every government website</a:t>
            </a:r>
            <a:b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" sz="3200" dirty="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1029" name="Google Shape;1029;p32"/>
          <p:cNvSpPr/>
          <p:nvPr/>
        </p:nvSpPr>
        <p:spPr>
          <a:xfrm>
            <a:off x="25" y="2189100"/>
            <a:ext cx="1028700" cy="10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2"/>
          <p:cNvSpPr/>
          <p:nvPr/>
        </p:nvSpPr>
        <p:spPr>
          <a:xfrm>
            <a:off x="25" y="3227400"/>
            <a:ext cx="1028700" cy="19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2"/>
          <p:cNvSpPr/>
          <p:nvPr/>
        </p:nvSpPr>
        <p:spPr>
          <a:xfrm>
            <a:off x="25" y="0"/>
            <a:ext cx="1028700" cy="218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32"/>
          <p:cNvSpPr/>
          <p:nvPr/>
        </p:nvSpPr>
        <p:spPr>
          <a:xfrm rot="5400000">
            <a:off x="1472400" y="3671088"/>
            <a:ext cx="1028700" cy="19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2"/>
          <p:cNvSpPr/>
          <p:nvPr/>
        </p:nvSpPr>
        <p:spPr>
          <a:xfrm>
            <a:off x="2944750" y="4109988"/>
            <a:ext cx="1028700" cy="10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32"/>
          <p:cNvGrpSpPr/>
          <p:nvPr/>
        </p:nvGrpSpPr>
        <p:grpSpPr>
          <a:xfrm>
            <a:off x="3061659" y="4214822"/>
            <a:ext cx="794882" cy="828632"/>
            <a:chOff x="2747509" y="475829"/>
            <a:chExt cx="677129" cy="705879"/>
          </a:xfrm>
        </p:grpSpPr>
        <p:sp>
          <p:nvSpPr>
            <p:cNvPr id="1137" name="Google Shape;1137;p32"/>
            <p:cNvSpPr/>
            <p:nvPr/>
          </p:nvSpPr>
          <p:spPr>
            <a:xfrm>
              <a:off x="3039758" y="594559"/>
              <a:ext cx="98331" cy="173550"/>
            </a:xfrm>
            <a:custGeom>
              <a:avLst/>
              <a:gdLst/>
              <a:ahLst/>
              <a:cxnLst/>
              <a:rect l="l" t="t" r="r" b="b"/>
              <a:pathLst>
                <a:path w="3191" h="5632" extrusionOk="0">
                  <a:moveTo>
                    <a:pt x="1472" y="0"/>
                  </a:moveTo>
                  <a:cubicBezTo>
                    <a:pt x="0" y="0"/>
                    <a:pt x="1472" y="5631"/>
                    <a:pt x="1472" y="5631"/>
                  </a:cubicBezTo>
                  <a:cubicBezTo>
                    <a:pt x="1472" y="5631"/>
                    <a:pt x="3190" y="0"/>
                    <a:pt x="14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2"/>
            <p:cNvSpPr/>
            <p:nvPr/>
          </p:nvSpPr>
          <p:spPr>
            <a:xfrm>
              <a:off x="3068478" y="53406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8" y="0"/>
                    <a:pt x="1" y="258"/>
                    <a:pt x="1" y="565"/>
                  </a:cubicBezTo>
                  <a:cubicBezTo>
                    <a:pt x="1" y="871"/>
                    <a:pt x="258" y="1117"/>
                    <a:pt x="565" y="1117"/>
                  </a:cubicBezTo>
                  <a:cubicBezTo>
                    <a:pt x="872" y="1117"/>
                    <a:pt x="1117" y="871"/>
                    <a:pt x="1117" y="565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3068478" y="475829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58"/>
                    <a:pt x="1" y="565"/>
                  </a:cubicBezTo>
                  <a:cubicBezTo>
                    <a:pt x="1" y="872"/>
                    <a:pt x="258" y="1117"/>
                    <a:pt x="565" y="1117"/>
                  </a:cubicBezTo>
                  <a:cubicBezTo>
                    <a:pt x="872" y="1117"/>
                    <a:pt x="1117" y="872"/>
                    <a:pt x="1117" y="565"/>
                  </a:cubicBezTo>
                  <a:cubicBezTo>
                    <a:pt x="1117" y="258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3039758" y="889428"/>
              <a:ext cx="98331" cy="173581"/>
            </a:xfrm>
            <a:custGeom>
              <a:avLst/>
              <a:gdLst/>
              <a:ahLst/>
              <a:cxnLst/>
              <a:rect l="l" t="t" r="r" b="b"/>
              <a:pathLst>
                <a:path w="3191" h="5633" extrusionOk="0">
                  <a:moveTo>
                    <a:pt x="1472" y="1"/>
                  </a:moveTo>
                  <a:cubicBezTo>
                    <a:pt x="1472" y="1"/>
                    <a:pt x="0" y="5632"/>
                    <a:pt x="1472" y="5632"/>
                  </a:cubicBezTo>
                  <a:cubicBezTo>
                    <a:pt x="3190" y="5632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2"/>
            <p:cNvSpPr/>
            <p:nvPr/>
          </p:nvSpPr>
          <p:spPr>
            <a:xfrm>
              <a:off x="3068478" y="108904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59"/>
                    <a:pt x="258" y="1117"/>
                    <a:pt x="565" y="1117"/>
                  </a:cubicBezTo>
                  <a:cubicBezTo>
                    <a:pt x="872" y="1117"/>
                    <a:pt x="1117" y="859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2"/>
            <p:cNvSpPr/>
            <p:nvPr/>
          </p:nvSpPr>
          <p:spPr>
            <a:xfrm>
              <a:off x="3068478" y="114725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60"/>
                    <a:pt x="258" y="1117"/>
                    <a:pt x="565" y="1117"/>
                  </a:cubicBezTo>
                  <a:cubicBezTo>
                    <a:pt x="872" y="1117"/>
                    <a:pt x="1117" y="860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313275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4172" y="1"/>
                  </a:moveTo>
                  <a:cubicBezTo>
                    <a:pt x="2503" y="1"/>
                    <a:pt x="0" y="759"/>
                    <a:pt x="0" y="759"/>
                  </a:cubicBezTo>
                  <a:cubicBezTo>
                    <a:pt x="0" y="759"/>
                    <a:pt x="2503" y="1413"/>
                    <a:pt x="4172" y="1413"/>
                  </a:cubicBezTo>
                  <a:cubicBezTo>
                    <a:pt x="5006" y="1413"/>
                    <a:pt x="5632" y="1249"/>
                    <a:pt x="5632" y="759"/>
                  </a:cubicBezTo>
                  <a:cubicBezTo>
                    <a:pt x="5632" y="190"/>
                    <a:pt x="5006" y="1"/>
                    <a:pt x="41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3331977" y="82101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9" y="0"/>
                    <a:pt x="1" y="258"/>
                    <a:pt x="1" y="564"/>
                  </a:cubicBezTo>
                  <a:cubicBezTo>
                    <a:pt x="1" y="871"/>
                    <a:pt x="259" y="1117"/>
                    <a:pt x="565" y="1117"/>
                  </a:cubicBezTo>
                  <a:cubicBezTo>
                    <a:pt x="872" y="1117"/>
                    <a:pt x="1117" y="871"/>
                    <a:pt x="1117" y="564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3390587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286583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1461" y="1"/>
                  </a:moveTo>
                  <a:cubicBezTo>
                    <a:pt x="626" y="1"/>
                    <a:pt x="1" y="190"/>
                    <a:pt x="1" y="759"/>
                  </a:cubicBezTo>
                  <a:cubicBezTo>
                    <a:pt x="1" y="1249"/>
                    <a:pt x="626" y="1413"/>
                    <a:pt x="1461" y="1413"/>
                  </a:cubicBezTo>
                  <a:cubicBezTo>
                    <a:pt x="3129" y="1413"/>
                    <a:pt x="5632" y="759"/>
                    <a:pt x="5632" y="759"/>
                  </a:cubicBezTo>
                  <a:cubicBezTo>
                    <a:pt x="5632" y="759"/>
                    <a:pt x="3129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2805718" y="821019"/>
              <a:ext cx="34081" cy="34420"/>
            </a:xfrm>
            <a:custGeom>
              <a:avLst/>
              <a:gdLst/>
              <a:ahLst/>
              <a:cxnLst/>
              <a:rect l="l" t="t" r="r" b="b"/>
              <a:pathLst>
                <a:path w="1106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60" y="1117"/>
                    <a:pt x="1105" y="871"/>
                    <a:pt x="1105" y="564"/>
                  </a:cubicBezTo>
                  <a:cubicBezTo>
                    <a:pt x="1105" y="258"/>
                    <a:pt x="860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2747509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3039358" y="784349"/>
              <a:ext cx="91921" cy="87361"/>
            </a:xfrm>
            <a:custGeom>
              <a:avLst/>
              <a:gdLst/>
              <a:ahLst/>
              <a:cxnLst/>
              <a:rect l="l" t="t" r="r" b="b"/>
              <a:pathLst>
                <a:path w="2983" h="2835" extrusionOk="0">
                  <a:moveTo>
                    <a:pt x="1485" y="0"/>
                  </a:moveTo>
                  <a:lnTo>
                    <a:pt x="1032" y="932"/>
                  </a:lnTo>
                  <a:lnTo>
                    <a:pt x="1" y="1080"/>
                  </a:lnTo>
                  <a:lnTo>
                    <a:pt x="749" y="1804"/>
                  </a:lnTo>
                  <a:lnTo>
                    <a:pt x="565" y="2834"/>
                  </a:lnTo>
                  <a:lnTo>
                    <a:pt x="1485" y="2356"/>
                  </a:lnTo>
                  <a:lnTo>
                    <a:pt x="2418" y="2834"/>
                  </a:lnTo>
                  <a:lnTo>
                    <a:pt x="2234" y="1804"/>
                  </a:lnTo>
                  <a:lnTo>
                    <a:pt x="2982" y="1080"/>
                  </a:lnTo>
                  <a:lnTo>
                    <a:pt x="1952" y="932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2978868" y="708359"/>
              <a:ext cx="73401" cy="73371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1" y="0"/>
                  </a:moveTo>
                  <a:lnTo>
                    <a:pt x="238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2935419" y="664879"/>
              <a:ext cx="22310" cy="22310"/>
            </a:xfrm>
            <a:custGeom>
              <a:avLst/>
              <a:gdLst/>
              <a:ahLst/>
              <a:cxnLst/>
              <a:rect l="l" t="t" r="r" b="b"/>
              <a:pathLst>
                <a:path w="724" h="724" extrusionOk="0">
                  <a:moveTo>
                    <a:pt x="724" y="724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2904018" y="63347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369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2878318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209" y="22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2978868" y="892448"/>
              <a:ext cx="73401" cy="73771"/>
            </a:xfrm>
            <a:custGeom>
              <a:avLst/>
              <a:gdLst/>
              <a:ahLst/>
              <a:cxnLst/>
              <a:rect l="l" t="t" r="r" b="b"/>
              <a:pathLst>
                <a:path w="2382" h="2394" extrusionOk="0">
                  <a:moveTo>
                    <a:pt x="1" y="2393"/>
                  </a:moveTo>
                  <a:lnTo>
                    <a:pt x="238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2935419" y="987358"/>
              <a:ext cx="22310" cy="21940"/>
            </a:xfrm>
            <a:custGeom>
              <a:avLst/>
              <a:gdLst/>
              <a:ahLst/>
              <a:cxnLst/>
              <a:rect l="l" t="t" r="r" b="b"/>
              <a:pathLst>
                <a:path w="724" h="712" extrusionOk="0">
                  <a:moveTo>
                    <a:pt x="724" y="0"/>
                  </a:moveTo>
                  <a:lnTo>
                    <a:pt x="0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2904018" y="102969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0"/>
                  </a:moveTo>
                  <a:lnTo>
                    <a:pt x="1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2878318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1"/>
                  </a:moveTo>
                  <a:lnTo>
                    <a:pt x="1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3124808" y="708359"/>
              <a:ext cx="73371" cy="73371"/>
            </a:xfrm>
            <a:custGeom>
              <a:avLst/>
              <a:gdLst/>
              <a:ahLst/>
              <a:cxnLst/>
              <a:rect l="l" t="t" r="r" b="b"/>
              <a:pathLst>
                <a:path w="2381" h="2381" extrusionOk="0">
                  <a:moveTo>
                    <a:pt x="2381" y="0"/>
                  </a:moveTo>
                  <a:lnTo>
                    <a:pt x="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3219317" y="664879"/>
              <a:ext cx="22341" cy="22310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1" y="724"/>
                  </a:moveTo>
                  <a:lnTo>
                    <a:pt x="725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3261657" y="63347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369"/>
                  </a:moveTo>
                  <a:lnTo>
                    <a:pt x="36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3292287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1" y="221"/>
                  </a:moveTo>
                  <a:lnTo>
                    <a:pt x="20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3124808" y="892448"/>
              <a:ext cx="73371" cy="73771"/>
            </a:xfrm>
            <a:custGeom>
              <a:avLst/>
              <a:gdLst/>
              <a:ahLst/>
              <a:cxnLst/>
              <a:rect l="l" t="t" r="r" b="b"/>
              <a:pathLst>
                <a:path w="2381" h="2394" extrusionOk="0">
                  <a:moveTo>
                    <a:pt x="2381" y="2393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3219317" y="987358"/>
              <a:ext cx="22341" cy="21940"/>
            </a:xfrm>
            <a:custGeom>
              <a:avLst/>
              <a:gdLst/>
              <a:ahLst/>
              <a:cxnLst/>
              <a:rect l="l" t="t" r="r" b="b"/>
              <a:pathLst>
                <a:path w="725" h="712" extrusionOk="0">
                  <a:moveTo>
                    <a:pt x="1" y="0"/>
                  </a:moveTo>
                  <a:lnTo>
                    <a:pt x="725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3261657" y="102969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0"/>
                  </a:moveTo>
                  <a:lnTo>
                    <a:pt x="369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3292287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209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32"/>
          <p:cNvGrpSpPr/>
          <p:nvPr/>
        </p:nvGrpSpPr>
        <p:grpSpPr>
          <a:xfrm rot="10800000" flipH="1">
            <a:off x="3868615" y="4110012"/>
            <a:ext cx="1334959" cy="1485874"/>
            <a:chOff x="912677" y="-457201"/>
            <a:chExt cx="1334959" cy="1485874"/>
          </a:xfrm>
        </p:grpSpPr>
        <p:sp>
          <p:nvSpPr>
            <p:cNvPr id="1167" name="Google Shape;1167;p32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2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2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2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1" name="Google Shape;1171;p32"/>
          <p:cNvSpPr/>
          <p:nvPr/>
        </p:nvSpPr>
        <p:spPr>
          <a:xfrm>
            <a:off x="6589913" y="4302288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32"/>
          <p:cNvSpPr/>
          <p:nvPr/>
        </p:nvSpPr>
        <p:spPr>
          <a:xfrm>
            <a:off x="7678289" y="72126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32"/>
          <p:cNvSpPr/>
          <p:nvPr/>
        </p:nvSpPr>
        <p:spPr>
          <a:xfrm>
            <a:off x="4933839" y="358806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F2CDF45B-13B0-968E-BDFC-65BF72805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7" y="2296754"/>
            <a:ext cx="890464" cy="890464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5895A6B-15AC-2DB1-BABD-F9B71FD6D4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662"/>
          <a:stretch/>
        </p:blipFill>
        <p:spPr>
          <a:xfrm rot="5400000">
            <a:off x="-606172" y="3775326"/>
            <a:ext cx="2234467" cy="878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C34510-9CB4-5771-646B-CE9CF433AA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968"/>
          <a:stretch/>
        </p:blipFill>
        <p:spPr>
          <a:xfrm>
            <a:off x="1046865" y="4006140"/>
            <a:ext cx="2341777" cy="1124803"/>
          </a:xfrm>
          <a:prstGeom prst="rect">
            <a:avLst/>
          </a:prstGeom>
        </p:spPr>
      </p:pic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6505249F-06AC-E861-8426-CC1371E3D9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4536"/>
          <a:stretch/>
        </p:blipFill>
        <p:spPr>
          <a:xfrm rot="5400000">
            <a:off x="-367411" y="988568"/>
            <a:ext cx="1053089" cy="1395496"/>
          </a:xfrm>
          <a:prstGeom prst="rect">
            <a:avLst/>
          </a:prstGeom>
        </p:spPr>
      </p:pic>
      <p:pic>
        <p:nvPicPr>
          <p:cNvPr id="7" name="Picture 6" descr="A picture containing arrow&#10;&#10;Description automatically generated">
            <a:extLst>
              <a:ext uri="{FF2B5EF4-FFF2-40B4-BE49-F238E27FC236}">
                <a16:creationId xmlns:a16="http://schemas.microsoft.com/office/drawing/2014/main" id="{DC76CC95-5F0C-BB7D-E599-6D17729F8F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66448" y="-253082"/>
            <a:ext cx="1395496" cy="13954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76E4B0-B778-3574-5D7D-DEA1F0593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914400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5EECF0D-55B1-3745-ABDF-CF7A7550A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914400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1BB44AC-A084-6E95-ABC1-F26D9C200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914400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5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2"/>
          <p:cNvSpPr txBox="1">
            <a:spLocks noGrp="1"/>
          </p:cNvSpPr>
          <p:nvPr>
            <p:ph type="title"/>
          </p:nvPr>
        </p:nvSpPr>
        <p:spPr>
          <a:xfrm>
            <a:off x="1194925" y="298629"/>
            <a:ext cx="7001400" cy="479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dirty="0">
                <a:latin typeface="STHupo" panose="02010800040101010101" pitchFamily="2" charset="-122"/>
                <a:ea typeface="STHupo" panose="02010800040101010101" pitchFamily="2" charset="-122"/>
              </a:rPr>
              <a:t>QUIZ</a:t>
            </a:r>
            <a:endParaRPr lang="en" sz="3200" dirty="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1029" name="Google Shape;1029;p32"/>
          <p:cNvSpPr/>
          <p:nvPr/>
        </p:nvSpPr>
        <p:spPr>
          <a:xfrm>
            <a:off x="25" y="2189100"/>
            <a:ext cx="1028700" cy="10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2"/>
          <p:cNvSpPr/>
          <p:nvPr/>
        </p:nvSpPr>
        <p:spPr>
          <a:xfrm>
            <a:off x="25" y="3227400"/>
            <a:ext cx="1028700" cy="19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2"/>
          <p:cNvSpPr/>
          <p:nvPr/>
        </p:nvSpPr>
        <p:spPr>
          <a:xfrm>
            <a:off x="25" y="0"/>
            <a:ext cx="1028700" cy="218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32"/>
          <p:cNvSpPr/>
          <p:nvPr/>
        </p:nvSpPr>
        <p:spPr>
          <a:xfrm rot="5400000">
            <a:off x="1472400" y="3671088"/>
            <a:ext cx="1028700" cy="19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2"/>
          <p:cNvSpPr/>
          <p:nvPr/>
        </p:nvSpPr>
        <p:spPr>
          <a:xfrm>
            <a:off x="2944750" y="4109988"/>
            <a:ext cx="1028700" cy="10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32"/>
          <p:cNvGrpSpPr/>
          <p:nvPr/>
        </p:nvGrpSpPr>
        <p:grpSpPr>
          <a:xfrm>
            <a:off x="3061659" y="4214822"/>
            <a:ext cx="794882" cy="828632"/>
            <a:chOff x="2747509" y="475829"/>
            <a:chExt cx="677129" cy="705879"/>
          </a:xfrm>
        </p:grpSpPr>
        <p:sp>
          <p:nvSpPr>
            <p:cNvPr id="1137" name="Google Shape;1137;p32"/>
            <p:cNvSpPr/>
            <p:nvPr/>
          </p:nvSpPr>
          <p:spPr>
            <a:xfrm>
              <a:off x="3039758" y="594559"/>
              <a:ext cx="98331" cy="173550"/>
            </a:xfrm>
            <a:custGeom>
              <a:avLst/>
              <a:gdLst/>
              <a:ahLst/>
              <a:cxnLst/>
              <a:rect l="l" t="t" r="r" b="b"/>
              <a:pathLst>
                <a:path w="3191" h="5632" extrusionOk="0">
                  <a:moveTo>
                    <a:pt x="1472" y="0"/>
                  </a:moveTo>
                  <a:cubicBezTo>
                    <a:pt x="0" y="0"/>
                    <a:pt x="1472" y="5631"/>
                    <a:pt x="1472" y="5631"/>
                  </a:cubicBezTo>
                  <a:cubicBezTo>
                    <a:pt x="1472" y="5631"/>
                    <a:pt x="3190" y="0"/>
                    <a:pt x="14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2"/>
            <p:cNvSpPr/>
            <p:nvPr/>
          </p:nvSpPr>
          <p:spPr>
            <a:xfrm>
              <a:off x="3068478" y="53406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8" y="0"/>
                    <a:pt x="1" y="258"/>
                    <a:pt x="1" y="565"/>
                  </a:cubicBezTo>
                  <a:cubicBezTo>
                    <a:pt x="1" y="871"/>
                    <a:pt x="258" y="1117"/>
                    <a:pt x="565" y="1117"/>
                  </a:cubicBezTo>
                  <a:cubicBezTo>
                    <a:pt x="872" y="1117"/>
                    <a:pt x="1117" y="871"/>
                    <a:pt x="1117" y="565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3068478" y="475829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58"/>
                    <a:pt x="1" y="565"/>
                  </a:cubicBezTo>
                  <a:cubicBezTo>
                    <a:pt x="1" y="872"/>
                    <a:pt x="258" y="1117"/>
                    <a:pt x="565" y="1117"/>
                  </a:cubicBezTo>
                  <a:cubicBezTo>
                    <a:pt x="872" y="1117"/>
                    <a:pt x="1117" y="872"/>
                    <a:pt x="1117" y="565"/>
                  </a:cubicBezTo>
                  <a:cubicBezTo>
                    <a:pt x="1117" y="258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3039758" y="889428"/>
              <a:ext cx="98331" cy="173581"/>
            </a:xfrm>
            <a:custGeom>
              <a:avLst/>
              <a:gdLst/>
              <a:ahLst/>
              <a:cxnLst/>
              <a:rect l="l" t="t" r="r" b="b"/>
              <a:pathLst>
                <a:path w="3191" h="5633" extrusionOk="0">
                  <a:moveTo>
                    <a:pt x="1472" y="1"/>
                  </a:moveTo>
                  <a:cubicBezTo>
                    <a:pt x="1472" y="1"/>
                    <a:pt x="0" y="5632"/>
                    <a:pt x="1472" y="5632"/>
                  </a:cubicBezTo>
                  <a:cubicBezTo>
                    <a:pt x="3190" y="5632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2"/>
            <p:cNvSpPr/>
            <p:nvPr/>
          </p:nvSpPr>
          <p:spPr>
            <a:xfrm>
              <a:off x="3068478" y="108904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59"/>
                    <a:pt x="258" y="1117"/>
                    <a:pt x="565" y="1117"/>
                  </a:cubicBezTo>
                  <a:cubicBezTo>
                    <a:pt x="872" y="1117"/>
                    <a:pt x="1117" y="859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2"/>
            <p:cNvSpPr/>
            <p:nvPr/>
          </p:nvSpPr>
          <p:spPr>
            <a:xfrm>
              <a:off x="3068478" y="114725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60"/>
                    <a:pt x="258" y="1117"/>
                    <a:pt x="565" y="1117"/>
                  </a:cubicBezTo>
                  <a:cubicBezTo>
                    <a:pt x="872" y="1117"/>
                    <a:pt x="1117" y="860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313275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4172" y="1"/>
                  </a:moveTo>
                  <a:cubicBezTo>
                    <a:pt x="2503" y="1"/>
                    <a:pt x="0" y="759"/>
                    <a:pt x="0" y="759"/>
                  </a:cubicBezTo>
                  <a:cubicBezTo>
                    <a:pt x="0" y="759"/>
                    <a:pt x="2503" y="1413"/>
                    <a:pt x="4172" y="1413"/>
                  </a:cubicBezTo>
                  <a:cubicBezTo>
                    <a:pt x="5006" y="1413"/>
                    <a:pt x="5632" y="1249"/>
                    <a:pt x="5632" y="759"/>
                  </a:cubicBezTo>
                  <a:cubicBezTo>
                    <a:pt x="5632" y="190"/>
                    <a:pt x="5006" y="1"/>
                    <a:pt x="41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3331977" y="82101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9" y="0"/>
                    <a:pt x="1" y="258"/>
                    <a:pt x="1" y="564"/>
                  </a:cubicBezTo>
                  <a:cubicBezTo>
                    <a:pt x="1" y="871"/>
                    <a:pt x="259" y="1117"/>
                    <a:pt x="565" y="1117"/>
                  </a:cubicBezTo>
                  <a:cubicBezTo>
                    <a:pt x="872" y="1117"/>
                    <a:pt x="1117" y="871"/>
                    <a:pt x="1117" y="564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3390587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286583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1461" y="1"/>
                  </a:moveTo>
                  <a:cubicBezTo>
                    <a:pt x="626" y="1"/>
                    <a:pt x="1" y="190"/>
                    <a:pt x="1" y="759"/>
                  </a:cubicBezTo>
                  <a:cubicBezTo>
                    <a:pt x="1" y="1249"/>
                    <a:pt x="626" y="1413"/>
                    <a:pt x="1461" y="1413"/>
                  </a:cubicBezTo>
                  <a:cubicBezTo>
                    <a:pt x="3129" y="1413"/>
                    <a:pt x="5632" y="759"/>
                    <a:pt x="5632" y="759"/>
                  </a:cubicBezTo>
                  <a:cubicBezTo>
                    <a:pt x="5632" y="759"/>
                    <a:pt x="3129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2805718" y="821019"/>
              <a:ext cx="34081" cy="34420"/>
            </a:xfrm>
            <a:custGeom>
              <a:avLst/>
              <a:gdLst/>
              <a:ahLst/>
              <a:cxnLst/>
              <a:rect l="l" t="t" r="r" b="b"/>
              <a:pathLst>
                <a:path w="1106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60" y="1117"/>
                    <a:pt x="1105" y="871"/>
                    <a:pt x="1105" y="564"/>
                  </a:cubicBezTo>
                  <a:cubicBezTo>
                    <a:pt x="1105" y="258"/>
                    <a:pt x="860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2747509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3039358" y="784349"/>
              <a:ext cx="91921" cy="87361"/>
            </a:xfrm>
            <a:custGeom>
              <a:avLst/>
              <a:gdLst/>
              <a:ahLst/>
              <a:cxnLst/>
              <a:rect l="l" t="t" r="r" b="b"/>
              <a:pathLst>
                <a:path w="2983" h="2835" extrusionOk="0">
                  <a:moveTo>
                    <a:pt x="1485" y="0"/>
                  </a:moveTo>
                  <a:lnTo>
                    <a:pt x="1032" y="932"/>
                  </a:lnTo>
                  <a:lnTo>
                    <a:pt x="1" y="1080"/>
                  </a:lnTo>
                  <a:lnTo>
                    <a:pt x="749" y="1804"/>
                  </a:lnTo>
                  <a:lnTo>
                    <a:pt x="565" y="2834"/>
                  </a:lnTo>
                  <a:lnTo>
                    <a:pt x="1485" y="2356"/>
                  </a:lnTo>
                  <a:lnTo>
                    <a:pt x="2418" y="2834"/>
                  </a:lnTo>
                  <a:lnTo>
                    <a:pt x="2234" y="1804"/>
                  </a:lnTo>
                  <a:lnTo>
                    <a:pt x="2982" y="1080"/>
                  </a:lnTo>
                  <a:lnTo>
                    <a:pt x="1952" y="932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2978868" y="708359"/>
              <a:ext cx="73401" cy="73371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1" y="0"/>
                  </a:moveTo>
                  <a:lnTo>
                    <a:pt x="238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2935419" y="664879"/>
              <a:ext cx="22310" cy="22310"/>
            </a:xfrm>
            <a:custGeom>
              <a:avLst/>
              <a:gdLst/>
              <a:ahLst/>
              <a:cxnLst/>
              <a:rect l="l" t="t" r="r" b="b"/>
              <a:pathLst>
                <a:path w="724" h="724" extrusionOk="0">
                  <a:moveTo>
                    <a:pt x="724" y="724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2904018" y="63347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369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2878318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209" y="22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2978868" y="892448"/>
              <a:ext cx="73401" cy="73771"/>
            </a:xfrm>
            <a:custGeom>
              <a:avLst/>
              <a:gdLst/>
              <a:ahLst/>
              <a:cxnLst/>
              <a:rect l="l" t="t" r="r" b="b"/>
              <a:pathLst>
                <a:path w="2382" h="2394" extrusionOk="0">
                  <a:moveTo>
                    <a:pt x="1" y="2393"/>
                  </a:moveTo>
                  <a:lnTo>
                    <a:pt x="238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2935419" y="987358"/>
              <a:ext cx="22310" cy="21940"/>
            </a:xfrm>
            <a:custGeom>
              <a:avLst/>
              <a:gdLst/>
              <a:ahLst/>
              <a:cxnLst/>
              <a:rect l="l" t="t" r="r" b="b"/>
              <a:pathLst>
                <a:path w="724" h="712" extrusionOk="0">
                  <a:moveTo>
                    <a:pt x="724" y="0"/>
                  </a:moveTo>
                  <a:lnTo>
                    <a:pt x="0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2904018" y="102969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0"/>
                  </a:moveTo>
                  <a:lnTo>
                    <a:pt x="1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2878318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1"/>
                  </a:moveTo>
                  <a:lnTo>
                    <a:pt x="1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3124808" y="708359"/>
              <a:ext cx="73371" cy="73371"/>
            </a:xfrm>
            <a:custGeom>
              <a:avLst/>
              <a:gdLst/>
              <a:ahLst/>
              <a:cxnLst/>
              <a:rect l="l" t="t" r="r" b="b"/>
              <a:pathLst>
                <a:path w="2381" h="2381" extrusionOk="0">
                  <a:moveTo>
                    <a:pt x="2381" y="0"/>
                  </a:moveTo>
                  <a:lnTo>
                    <a:pt x="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3219317" y="664879"/>
              <a:ext cx="22341" cy="22310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1" y="724"/>
                  </a:moveTo>
                  <a:lnTo>
                    <a:pt x="725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3261657" y="63347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369"/>
                  </a:moveTo>
                  <a:lnTo>
                    <a:pt x="36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3292287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1" y="221"/>
                  </a:moveTo>
                  <a:lnTo>
                    <a:pt x="20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3124808" y="892448"/>
              <a:ext cx="73371" cy="73771"/>
            </a:xfrm>
            <a:custGeom>
              <a:avLst/>
              <a:gdLst/>
              <a:ahLst/>
              <a:cxnLst/>
              <a:rect l="l" t="t" r="r" b="b"/>
              <a:pathLst>
                <a:path w="2381" h="2394" extrusionOk="0">
                  <a:moveTo>
                    <a:pt x="2381" y="2393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3219317" y="987358"/>
              <a:ext cx="22341" cy="21940"/>
            </a:xfrm>
            <a:custGeom>
              <a:avLst/>
              <a:gdLst/>
              <a:ahLst/>
              <a:cxnLst/>
              <a:rect l="l" t="t" r="r" b="b"/>
              <a:pathLst>
                <a:path w="725" h="712" extrusionOk="0">
                  <a:moveTo>
                    <a:pt x="1" y="0"/>
                  </a:moveTo>
                  <a:lnTo>
                    <a:pt x="725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3261657" y="102969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0"/>
                  </a:moveTo>
                  <a:lnTo>
                    <a:pt x="369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3292287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209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32"/>
          <p:cNvGrpSpPr/>
          <p:nvPr/>
        </p:nvGrpSpPr>
        <p:grpSpPr>
          <a:xfrm rot="10800000" flipH="1">
            <a:off x="3868615" y="4110012"/>
            <a:ext cx="1334959" cy="1485874"/>
            <a:chOff x="912677" y="-457201"/>
            <a:chExt cx="1334959" cy="1485874"/>
          </a:xfrm>
        </p:grpSpPr>
        <p:sp>
          <p:nvSpPr>
            <p:cNvPr id="1167" name="Google Shape;1167;p32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2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2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2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1" name="Google Shape;1171;p32"/>
          <p:cNvSpPr/>
          <p:nvPr/>
        </p:nvSpPr>
        <p:spPr>
          <a:xfrm>
            <a:off x="6589913" y="4302288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32"/>
          <p:cNvSpPr/>
          <p:nvPr/>
        </p:nvSpPr>
        <p:spPr>
          <a:xfrm>
            <a:off x="7678289" y="72126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32"/>
          <p:cNvSpPr/>
          <p:nvPr/>
        </p:nvSpPr>
        <p:spPr>
          <a:xfrm>
            <a:off x="4933839" y="358806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F2CDF45B-13B0-968E-BDFC-65BF72805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7" y="2296754"/>
            <a:ext cx="890464" cy="890464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5895A6B-15AC-2DB1-BABD-F9B71FD6D4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662"/>
          <a:stretch/>
        </p:blipFill>
        <p:spPr>
          <a:xfrm rot="5400000">
            <a:off x="-606172" y="3775326"/>
            <a:ext cx="2234467" cy="878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C34510-9CB4-5771-646B-CE9CF433AA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68"/>
          <a:stretch/>
        </p:blipFill>
        <p:spPr>
          <a:xfrm>
            <a:off x="1046865" y="4006140"/>
            <a:ext cx="2341777" cy="1124803"/>
          </a:xfrm>
          <a:prstGeom prst="rect">
            <a:avLst/>
          </a:prstGeom>
        </p:spPr>
      </p:pic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6505249F-06AC-E861-8426-CC1371E3D9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536"/>
          <a:stretch/>
        </p:blipFill>
        <p:spPr>
          <a:xfrm rot="5400000">
            <a:off x="-367411" y="988568"/>
            <a:ext cx="1053089" cy="1395496"/>
          </a:xfrm>
          <a:prstGeom prst="rect">
            <a:avLst/>
          </a:prstGeom>
        </p:spPr>
      </p:pic>
      <p:pic>
        <p:nvPicPr>
          <p:cNvPr id="7" name="Picture 6" descr="A picture containing arrow&#10;&#10;Description automatically generated">
            <a:extLst>
              <a:ext uri="{FF2B5EF4-FFF2-40B4-BE49-F238E27FC236}">
                <a16:creationId xmlns:a16="http://schemas.microsoft.com/office/drawing/2014/main" id="{DC76CC95-5F0C-BB7D-E599-6D17729F8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66448" y="-253082"/>
            <a:ext cx="1395496" cy="13954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76E4B0-B778-3574-5D7D-DEA1F0593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914400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5EECF0D-55B1-3745-ABDF-CF7A7550A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914400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1BB44AC-A084-6E95-ABC1-F26D9C200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914400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FF5FE712-BF5F-F666-86D1-FDD768E259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1955" y="811656"/>
            <a:ext cx="2646795" cy="2646795"/>
          </a:xfrm>
          <a:prstGeom prst="rect">
            <a:avLst/>
          </a:prstGeom>
        </p:spPr>
      </p:pic>
      <p:sp>
        <p:nvSpPr>
          <p:cNvPr id="12" name="Google Shape;1027;p32">
            <a:extLst>
              <a:ext uri="{FF2B5EF4-FFF2-40B4-BE49-F238E27FC236}">
                <a16:creationId xmlns:a16="http://schemas.microsoft.com/office/drawing/2014/main" id="{72423522-8795-D58F-F2B4-4339CCCF3939}"/>
              </a:ext>
            </a:extLst>
          </p:cNvPr>
          <p:cNvSpPr txBox="1">
            <a:spLocks/>
          </p:cNvSpPr>
          <p:nvPr/>
        </p:nvSpPr>
        <p:spPr>
          <a:xfrm>
            <a:off x="1299795" y="3346243"/>
            <a:ext cx="7001400" cy="479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ExtraBold"/>
              <a:buNone/>
              <a:defRPr sz="3500" b="0" i="0" u="none" strike="noStrike" cap="none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ExtraBold"/>
              <a:buNone/>
              <a:defRPr sz="3500" b="0" i="0" u="none" strike="noStrike" cap="none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ExtraBold"/>
              <a:buNone/>
              <a:defRPr sz="3500" b="0" i="0" u="none" strike="noStrike" cap="none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ExtraBold"/>
              <a:buNone/>
              <a:defRPr sz="3500" b="0" i="0" u="none" strike="noStrike" cap="none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ExtraBold"/>
              <a:buNone/>
              <a:defRPr sz="3500" b="0" i="0" u="none" strike="noStrike" cap="none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ExtraBold"/>
              <a:buNone/>
              <a:defRPr sz="3500" b="0" i="0" u="none" strike="noStrike" cap="none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ExtraBold"/>
              <a:buNone/>
              <a:defRPr sz="3500" b="0" i="0" u="none" strike="noStrike" cap="none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ExtraBold"/>
              <a:buNone/>
              <a:defRPr sz="3500" b="0" i="0" u="none" strike="noStrike" cap="none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ExtraBold"/>
              <a:buNone/>
              <a:defRPr sz="3500" b="0" i="0" u="none" strike="noStrike" cap="none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9pPr>
          </a:lstStyle>
          <a:p>
            <a:pPr algn="ctr"/>
            <a:r>
              <a:rPr lang="en-US" sz="1800" dirty="0">
                <a:latin typeface="STHupo" panose="02010800040101010101" pitchFamily="2" charset="-122"/>
                <a:ea typeface="STHupo" panose="02010800040101010101" pitchFamily="2" charset="-122"/>
              </a:rPr>
              <a:t>https://app.sli.do/event/eLnjnsKGtThWQB1mVaLroo/embed/polls/7b0e2453-a821-432d-b706-51eff05f7ed2</a:t>
            </a:r>
            <a:endParaRPr lang="en" sz="1800" dirty="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8205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p46"/>
          <p:cNvSpPr txBox="1">
            <a:spLocks noGrp="1"/>
          </p:cNvSpPr>
          <p:nvPr>
            <p:ph type="title"/>
          </p:nvPr>
        </p:nvSpPr>
        <p:spPr>
          <a:xfrm>
            <a:off x="65674" y="1414090"/>
            <a:ext cx="4912761" cy="119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191919"/>
              </a:buClr>
              <a:buSzPts val="5200"/>
              <a:buFont typeface="Arial"/>
            </a:pPr>
            <a:r>
              <a:rPr lang="en" sz="4000">
                <a:solidFill>
                  <a:schemeClr val="tx1"/>
                </a:solidFill>
                <a:latin typeface="STHupo"/>
                <a:ea typeface="STHupo"/>
                <a:sym typeface="Arial"/>
              </a:rPr>
              <a:t>THANK YOU</a:t>
            </a:r>
            <a:endParaRPr sz="4000">
              <a:solidFill>
                <a:schemeClr val="tx1"/>
              </a:solidFill>
              <a:latin typeface="STHupo"/>
              <a:ea typeface="STHupo"/>
              <a:sym typeface="Arial"/>
            </a:endParaRPr>
          </a:p>
        </p:txBody>
      </p:sp>
      <p:sp>
        <p:nvSpPr>
          <p:cNvPr id="2904" name="Google Shape;2904;p46"/>
          <p:cNvSpPr/>
          <p:nvPr/>
        </p:nvSpPr>
        <p:spPr>
          <a:xfrm>
            <a:off x="2474325" y="3986050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46"/>
          <p:cNvSpPr/>
          <p:nvPr/>
        </p:nvSpPr>
        <p:spPr>
          <a:xfrm>
            <a:off x="3917489" y="4569340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46"/>
          <p:cNvSpPr/>
          <p:nvPr/>
        </p:nvSpPr>
        <p:spPr>
          <a:xfrm>
            <a:off x="8178039" y="345581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46"/>
          <p:cNvSpPr txBox="1">
            <a:spLocks noGrp="1"/>
          </p:cNvSpPr>
          <p:nvPr>
            <p:ph type="body" idx="1"/>
          </p:nvPr>
        </p:nvSpPr>
        <p:spPr>
          <a:xfrm>
            <a:off x="4274986" y="3945280"/>
            <a:ext cx="3994243" cy="1044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60" indent="0">
              <a:buSzPts val="1200"/>
              <a:buNone/>
            </a:pPr>
            <a:r>
              <a:rPr lang="en" sz="1200">
                <a:uFill>
                  <a:noFill/>
                </a:uFill>
                <a:latin typeface="+mn-lt"/>
              </a:rPr>
              <a:t>Here’s an assortment of  resources:</a:t>
            </a:r>
          </a:p>
          <a:p>
            <a:pPr marL="60960" indent="0">
              <a:buSzPts val="1200"/>
              <a:buNone/>
            </a:pPr>
            <a:endParaRPr lang="en" sz="1200">
              <a:uFill>
                <a:noFill/>
              </a:uFill>
              <a:latin typeface="+mn-lt"/>
            </a:endParaRPr>
          </a:p>
          <a:p>
            <a:pPr>
              <a:buNone/>
            </a:pPr>
            <a:r>
              <a:rPr lang="en" sz="1200">
                <a:uFill>
                  <a:noFill/>
                </a:uFill>
              </a:rPr>
              <a:t>“What Is Data ?” </a:t>
            </a:r>
            <a:r>
              <a:rPr lang="en" sz="1200" i="1" err="1">
                <a:uFill>
                  <a:noFill/>
                </a:uFill>
              </a:rPr>
              <a:t>GeeksforGeeks</a:t>
            </a:r>
            <a:r>
              <a:rPr lang="en" sz="1200">
                <a:uFill>
                  <a:noFill/>
                </a:uFill>
              </a:rPr>
              <a:t>, 26 Apr. 2022, </a:t>
            </a:r>
            <a:r>
              <a:rPr lang="en" sz="1200">
                <a:uFill>
                  <a:noFill/>
                </a:uFill>
                <a:hlinkClick r:id="rId3"/>
              </a:rPr>
              <a:t>https://www.geeksforgeeks.org/what-is-data/</a:t>
            </a:r>
            <a:r>
              <a:rPr lang="en" sz="1200">
                <a:uFill>
                  <a:noFill/>
                </a:uFill>
              </a:rPr>
              <a:t>. </a:t>
            </a:r>
            <a:endParaRPr lang="en"/>
          </a:p>
          <a:p>
            <a:pPr marL="60960" indent="0">
              <a:buSzPts val="1200"/>
              <a:buNone/>
            </a:pPr>
            <a:endParaRPr lang="en" sz="1200">
              <a:uFill>
                <a:noFill/>
              </a:uFill>
              <a:latin typeface="+mn-lt"/>
            </a:endParaRPr>
          </a:p>
          <a:p>
            <a:pPr marL="60960" indent="0">
              <a:buSzPts val="1200"/>
              <a:buNone/>
            </a:pPr>
            <a:endParaRPr lang="en" sz="1200">
              <a:uFill>
                <a:noFill/>
              </a:uFill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934D46-FD62-ADE8-6F16-603FBD881F15}"/>
              </a:ext>
            </a:extLst>
          </p:cNvPr>
          <p:cNvGrpSpPr/>
          <p:nvPr/>
        </p:nvGrpSpPr>
        <p:grpSpPr>
          <a:xfrm>
            <a:off x="5637172" y="3986050"/>
            <a:ext cx="1662791" cy="673830"/>
            <a:chOff x="5582428" y="4458116"/>
            <a:chExt cx="1662791" cy="673830"/>
          </a:xfrm>
        </p:grpSpPr>
        <p:sp>
          <p:nvSpPr>
            <p:cNvPr id="3" name="Google Shape;2801;p46">
              <a:extLst>
                <a:ext uri="{FF2B5EF4-FFF2-40B4-BE49-F238E27FC236}">
                  <a16:creationId xmlns:a16="http://schemas.microsoft.com/office/drawing/2014/main" id="{757EACC3-86B9-E781-B4FC-E72CA9D015B0}"/>
                </a:ext>
              </a:extLst>
            </p:cNvPr>
            <p:cNvSpPr txBox="1">
              <a:spLocks/>
            </p:cNvSpPr>
            <p:nvPr/>
          </p:nvSpPr>
          <p:spPr>
            <a:xfrm rot="1176766">
              <a:off x="5810598" y="4476464"/>
              <a:ext cx="1434621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9pPr>
            </a:lstStyle>
            <a:p>
              <a:pPr>
                <a:lnSpc>
                  <a:spcPct val="90000"/>
                </a:lnSpc>
                <a:buClr>
                  <a:srgbClr val="191919"/>
                </a:buClr>
                <a:buSzPts val="5200"/>
                <a:buFont typeface="Arial"/>
                <a:buNone/>
              </a:pPr>
              <a:r>
                <a:rPr lang="en-US" sz="25000">
                  <a:solidFill>
                    <a:schemeClr val="bg2"/>
                  </a:solidFill>
                  <a:latin typeface="STHupo" panose="02010800040101010101" pitchFamily="2" charset="-122"/>
                  <a:ea typeface="STHupo" panose="02010800040101010101" pitchFamily="2" charset="-122"/>
                  <a:sym typeface="Arial"/>
                </a:rPr>
                <a:t>?</a:t>
              </a:r>
            </a:p>
          </p:txBody>
        </p:sp>
        <p:sp>
          <p:nvSpPr>
            <p:cNvPr id="2" name="Google Shape;2801;p46">
              <a:extLst>
                <a:ext uri="{FF2B5EF4-FFF2-40B4-BE49-F238E27FC236}">
                  <a16:creationId xmlns:a16="http://schemas.microsoft.com/office/drawing/2014/main" id="{F3037224-0FFE-009E-C052-7B8E785E51EF}"/>
                </a:ext>
              </a:extLst>
            </p:cNvPr>
            <p:cNvSpPr txBox="1">
              <a:spLocks/>
            </p:cNvSpPr>
            <p:nvPr/>
          </p:nvSpPr>
          <p:spPr>
            <a:xfrm>
              <a:off x="5688835" y="4559246"/>
              <a:ext cx="1434621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9pPr>
            </a:lstStyle>
            <a:p>
              <a:pPr>
                <a:lnSpc>
                  <a:spcPct val="90000"/>
                </a:lnSpc>
                <a:buClr>
                  <a:srgbClr val="191919"/>
                </a:buClr>
                <a:buSzPts val="5200"/>
                <a:buFont typeface="Arial"/>
                <a:buNone/>
              </a:pPr>
              <a:r>
                <a:rPr lang="en-US" sz="25000">
                  <a:solidFill>
                    <a:schemeClr val="tx1"/>
                  </a:solidFill>
                  <a:latin typeface="STHupo" panose="02010800040101010101" pitchFamily="2" charset="-122"/>
                  <a:ea typeface="STHupo" panose="02010800040101010101" pitchFamily="2" charset="-122"/>
                  <a:sym typeface="Arial"/>
                </a:rPr>
                <a:t>?</a:t>
              </a:r>
            </a:p>
          </p:txBody>
        </p:sp>
        <p:sp>
          <p:nvSpPr>
            <p:cNvPr id="4" name="Google Shape;2801;p46">
              <a:extLst>
                <a:ext uri="{FF2B5EF4-FFF2-40B4-BE49-F238E27FC236}">
                  <a16:creationId xmlns:a16="http://schemas.microsoft.com/office/drawing/2014/main" id="{8D82CB8F-F144-7645-53DB-982D59F79699}"/>
                </a:ext>
              </a:extLst>
            </p:cNvPr>
            <p:cNvSpPr txBox="1">
              <a:spLocks/>
            </p:cNvSpPr>
            <p:nvPr/>
          </p:nvSpPr>
          <p:spPr>
            <a:xfrm rot="20109615">
              <a:off x="5582428" y="4458116"/>
              <a:ext cx="1434621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ubik ExtraBold"/>
                <a:buNone/>
                <a:defRPr sz="3500" b="0" i="0" u="none" strike="noStrike" cap="none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defRPr>
              </a:lvl9pPr>
            </a:lstStyle>
            <a:p>
              <a:pPr>
                <a:lnSpc>
                  <a:spcPct val="90000"/>
                </a:lnSpc>
                <a:buClr>
                  <a:srgbClr val="191919"/>
                </a:buClr>
                <a:buSzPts val="5200"/>
                <a:buFont typeface="Arial"/>
                <a:buNone/>
              </a:pPr>
              <a:r>
                <a:rPr lang="en-US" sz="25000">
                  <a:solidFill>
                    <a:schemeClr val="accent1"/>
                  </a:solidFill>
                  <a:latin typeface="STHupo" panose="02010800040101010101" pitchFamily="2" charset="-122"/>
                  <a:ea typeface="STHupo" panose="02010800040101010101" pitchFamily="2" charset="-122"/>
                  <a:sym typeface="Arial"/>
                </a:rPr>
                <a:t>?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6"/>
          <p:cNvGrpSpPr/>
          <p:nvPr/>
        </p:nvGrpSpPr>
        <p:grpSpPr>
          <a:xfrm rot="10800000">
            <a:off x="6885065" y="4110274"/>
            <a:ext cx="1334959" cy="1485874"/>
            <a:chOff x="799165" y="-457201"/>
            <a:chExt cx="1334959" cy="1485874"/>
          </a:xfrm>
        </p:grpSpPr>
        <p:sp>
          <p:nvSpPr>
            <p:cNvPr id="281" name="Google Shape;281;p26"/>
            <p:cNvSpPr/>
            <p:nvPr/>
          </p:nvSpPr>
          <p:spPr>
            <a:xfrm>
              <a:off x="903201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903201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903201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799165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" name="Google Shape;285;p26"/>
          <p:cNvSpPr/>
          <p:nvPr/>
        </p:nvSpPr>
        <p:spPr>
          <a:xfrm>
            <a:off x="-50" y="4116675"/>
            <a:ext cx="1028700" cy="103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8115350" y="4114825"/>
            <a:ext cx="1028700" cy="103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8105835" y="4138848"/>
            <a:ext cx="1054972" cy="1016117"/>
            <a:chOff x="907483" y="3233032"/>
            <a:chExt cx="801529" cy="772008"/>
          </a:xfrm>
        </p:grpSpPr>
        <p:sp>
          <p:nvSpPr>
            <p:cNvPr id="288" name="Google Shape;288;p26"/>
            <p:cNvSpPr/>
            <p:nvPr/>
          </p:nvSpPr>
          <p:spPr>
            <a:xfrm>
              <a:off x="962704" y="32330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29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27" y="4319"/>
                  </a:lnTo>
                  <a:lnTo>
                    <a:pt x="1227" y="2454"/>
                  </a:lnTo>
                  <a:cubicBezTo>
                    <a:pt x="1227" y="1730"/>
                    <a:pt x="1804" y="1154"/>
                    <a:pt x="2527" y="1154"/>
                  </a:cubicBezTo>
                  <a:cubicBezTo>
                    <a:pt x="3251" y="1154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503"/>
                  </a:lnTo>
                  <a:cubicBezTo>
                    <a:pt x="4993" y="1129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1081403" y="32330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792" y="1154"/>
                    <a:pt x="2516" y="1154"/>
                  </a:cubicBezTo>
                  <a:cubicBezTo>
                    <a:pt x="3239" y="1154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1199733" y="32330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17" y="0"/>
                    <a:pt x="1" y="1117"/>
                    <a:pt x="1" y="2503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804" y="1154"/>
                    <a:pt x="2528" y="1154"/>
                  </a:cubicBezTo>
                  <a:cubicBezTo>
                    <a:pt x="3239" y="1154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1318432" y="3233032"/>
              <a:ext cx="153520" cy="133090"/>
            </a:xfrm>
            <a:custGeom>
              <a:avLst/>
              <a:gdLst/>
              <a:ahLst/>
              <a:cxnLst/>
              <a:rect l="l" t="t" r="r" b="b"/>
              <a:pathLst>
                <a:path w="4982" h="4319" extrusionOk="0">
                  <a:moveTo>
                    <a:pt x="2491" y="0"/>
                  </a:moveTo>
                  <a:cubicBezTo>
                    <a:pt x="1117" y="0"/>
                    <a:pt x="1" y="1117"/>
                    <a:pt x="1" y="2503"/>
                  </a:cubicBezTo>
                  <a:lnTo>
                    <a:pt x="1" y="4319"/>
                  </a:lnTo>
                  <a:lnTo>
                    <a:pt x="1216" y="4319"/>
                  </a:lnTo>
                  <a:lnTo>
                    <a:pt x="1216" y="2454"/>
                  </a:lnTo>
                  <a:cubicBezTo>
                    <a:pt x="1216" y="1730"/>
                    <a:pt x="1792" y="1154"/>
                    <a:pt x="2516" y="1154"/>
                  </a:cubicBezTo>
                  <a:cubicBezTo>
                    <a:pt x="3240" y="1154"/>
                    <a:pt x="3816" y="1730"/>
                    <a:pt x="3816" y="2454"/>
                  </a:cubicBezTo>
                  <a:lnTo>
                    <a:pt x="3816" y="4319"/>
                  </a:lnTo>
                  <a:lnTo>
                    <a:pt x="4982" y="4319"/>
                  </a:lnTo>
                  <a:lnTo>
                    <a:pt x="4982" y="2503"/>
                  </a:lnTo>
                  <a:cubicBezTo>
                    <a:pt x="4982" y="1129"/>
                    <a:pt x="3866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1436793" y="32330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6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804" y="1154"/>
                    <a:pt x="2515" y="1154"/>
                  </a:cubicBezTo>
                  <a:cubicBezTo>
                    <a:pt x="3239" y="1154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503"/>
                  </a:lnTo>
                  <a:cubicBezTo>
                    <a:pt x="4993" y="1129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1555122" y="32330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17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804" y="1154"/>
                    <a:pt x="2527" y="1154"/>
                  </a:cubicBezTo>
                  <a:cubicBezTo>
                    <a:pt x="3251" y="1154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503"/>
                  </a:lnTo>
                  <a:cubicBezTo>
                    <a:pt x="4993" y="1129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907483" y="3362332"/>
              <a:ext cx="153921" cy="133090"/>
            </a:xfrm>
            <a:custGeom>
              <a:avLst/>
              <a:gdLst/>
              <a:ahLst/>
              <a:cxnLst/>
              <a:rect l="l" t="t" r="r" b="b"/>
              <a:pathLst>
                <a:path w="4995" h="4319" extrusionOk="0">
                  <a:moveTo>
                    <a:pt x="2504" y="0"/>
                  </a:moveTo>
                  <a:cubicBezTo>
                    <a:pt x="1130" y="0"/>
                    <a:pt x="1" y="1117"/>
                    <a:pt x="1" y="2503"/>
                  </a:cubicBezTo>
                  <a:lnTo>
                    <a:pt x="1" y="4319"/>
                  </a:lnTo>
                  <a:lnTo>
                    <a:pt x="1228" y="4319"/>
                  </a:lnTo>
                  <a:lnTo>
                    <a:pt x="1228" y="2454"/>
                  </a:lnTo>
                  <a:cubicBezTo>
                    <a:pt x="1228" y="1730"/>
                    <a:pt x="1804" y="1153"/>
                    <a:pt x="2528" y="1153"/>
                  </a:cubicBezTo>
                  <a:cubicBezTo>
                    <a:pt x="3252" y="1153"/>
                    <a:pt x="3829" y="1730"/>
                    <a:pt x="3829" y="2454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1026214" y="33623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791" y="1153"/>
                    <a:pt x="2515" y="1153"/>
                  </a:cubicBezTo>
                  <a:cubicBezTo>
                    <a:pt x="3239" y="1153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1144543" y="33623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804" y="1153"/>
                    <a:pt x="2515" y="1153"/>
                  </a:cubicBezTo>
                  <a:cubicBezTo>
                    <a:pt x="3239" y="1153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1262873" y="3362332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29" y="0"/>
                    <a:pt x="0" y="1117"/>
                    <a:pt x="0" y="2503"/>
                  </a:cubicBezTo>
                  <a:lnTo>
                    <a:pt x="0" y="4319"/>
                  </a:lnTo>
                  <a:lnTo>
                    <a:pt x="1227" y="4319"/>
                  </a:lnTo>
                  <a:lnTo>
                    <a:pt x="1227" y="2454"/>
                  </a:lnTo>
                  <a:cubicBezTo>
                    <a:pt x="1227" y="1730"/>
                    <a:pt x="1804" y="1153"/>
                    <a:pt x="2528" y="1153"/>
                  </a:cubicBezTo>
                  <a:cubicBezTo>
                    <a:pt x="3252" y="1153"/>
                    <a:pt x="3828" y="1730"/>
                    <a:pt x="3828" y="2454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1381572" y="3362332"/>
              <a:ext cx="153520" cy="133090"/>
            </a:xfrm>
            <a:custGeom>
              <a:avLst/>
              <a:gdLst/>
              <a:ahLst/>
              <a:cxnLst/>
              <a:rect l="l" t="t" r="r" b="b"/>
              <a:pathLst>
                <a:path w="4982" h="4319" extrusionOk="0">
                  <a:moveTo>
                    <a:pt x="2491" y="0"/>
                  </a:moveTo>
                  <a:cubicBezTo>
                    <a:pt x="1117" y="0"/>
                    <a:pt x="1" y="1117"/>
                    <a:pt x="1" y="2503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792" y="1153"/>
                    <a:pt x="2516" y="1153"/>
                  </a:cubicBezTo>
                  <a:cubicBezTo>
                    <a:pt x="3240" y="1153"/>
                    <a:pt x="3829" y="1730"/>
                    <a:pt x="3829" y="2454"/>
                  </a:cubicBezTo>
                  <a:lnTo>
                    <a:pt x="3829" y="4319"/>
                  </a:lnTo>
                  <a:lnTo>
                    <a:pt x="4982" y="4319"/>
                  </a:lnTo>
                  <a:lnTo>
                    <a:pt x="4982" y="2503"/>
                  </a:lnTo>
                  <a:cubicBezTo>
                    <a:pt x="4982" y="1129"/>
                    <a:pt x="3878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1499902" y="3362332"/>
              <a:ext cx="153921" cy="133090"/>
            </a:xfrm>
            <a:custGeom>
              <a:avLst/>
              <a:gdLst/>
              <a:ahLst/>
              <a:cxnLst/>
              <a:rect l="l" t="t" r="r" b="b"/>
              <a:pathLst>
                <a:path w="4995" h="4319" extrusionOk="0">
                  <a:moveTo>
                    <a:pt x="2504" y="0"/>
                  </a:moveTo>
                  <a:cubicBezTo>
                    <a:pt x="1117" y="0"/>
                    <a:pt x="1" y="1117"/>
                    <a:pt x="1" y="2503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54"/>
                  </a:lnTo>
                  <a:cubicBezTo>
                    <a:pt x="1215" y="1730"/>
                    <a:pt x="1804" y="1153"/>
                    <a:pt x="2528" y="1153"/>
                  </a:cubicBezTo>
                  <a:cubicBezTo>
                    <a:pt x="3240" y="1153"/>
                    <a:pt x="3829" y="1730"/>
                    <a:pt x="3829" y="2454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503"/>
                  </a:lnTo>
                  <a:cubicBezTo>
                    <a:pt x="4994" y="1129"/>
                    <a:pt x="387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962704" y="3490091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503" y="1"/>
                  </a:moveTo>
                  <a:cubicBezTo>
                    <a:pt x="1129" y="1"/>
                    <a:pt x="0" y="1117"/>
                    <a:pt x="0" y="2504"/>
                  </a:cubicBezTo>
                  <a:lnTo>
                    <a:pt x="0" y="4320"/>
                  </a:lnTo>
                  <a:lnTo>
                    <a:pt x="1227" y="4320"/>
                  </a:lnTo>
                  <a:lnTo>
                    <a:pt x="1227" y="2455"/>
                  </a:lnTo>
                  <a:cubicBezTo>
                    <a:pt x="1227" y="1731"/>
                    <a:pt x="1804" y="1142"/>
                    <a:pt x="2527" y="1142"/>
                  </a:cubicBezTo>
                  <a:cubicBezTo>
                    <a:pt x="3251" y="1142"/>
                    <a:pt x="3828" y="1731"/>
                    <a:pt x="3828" y="2455"/>
                  </a:cubicBezTo>
                  <a:lnTo>
                    <a:pt x="3828" y="4320"/>
                  </a:lnTo>
                  <a:lnTo>
                    <a:pt x="4993" y="4320"/>
                  </a:lnTo>
                  <a:lnTo>
                    <a:pt x="4993" y="2504"/>
                  </a:lnTo>
                  <a:cubicBezTo>
                    <a:pt x="4993" y="1117"/>
                    <a:pt x="3877" y="1"/>
                    <a:pt x="2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1081403" y="3490091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491" y="1"/>
                  </a:moveTo>
                  <a:cubicBezTo>
                    <a:pt x="1117" y="1"/>
                    <a:pt x="0" y="1117"/>
                    <a:pt x="0" y="2504"/>
                  </a:cubicBezTo>
                  <a:lnTo>
                    <a:pt x="0" y="4320"/>
                  </a:lnTo>
                  <a:lnTo>
                    <a:pt x="1215" y="4320"/>
                  </a:lnTo>
                  <a:lnTo>
                    <a:pt x="1215" y="2455"/>
                  </a:lnTo>
                  <a:cubicBezTo>
                    <a:pt x="1215" y="1731"/>
                    <a:pt x="1792" y="1142"/>
                    <a:pt x="2516" y="1142"/>
                  </a:cubicBezTo>
                  <a:cubicBezTo>
                    <a:pt x="3239" y="1142"/>
                    <a:pt x="3828" y="1731"/>
                    <a:pt x="3828" y="2455"/>
                  </a:cubicBezTo>
                  <a:lnTo>
                    <a:pt x="3828" y="4320"/>
                  </a:lnTo>
                  <a:lnTo>
                    <a:pt x="4994" y="4320"/>
                  </a:lnTo>
                  <a:lnTo>
                    <a:pt x="4994" y="2504"/>
                  </a:lnTo>
                  <a:cubicBezTo>
                    <a:pt x="4994" y="1117"/>
                    <a:pt x="3877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1199733" y="3490091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503" y="1"/>
                  </a:moveTo>
                  <a:cubicBezTo>
                    <a:pt x="1117" y="1"/>
                    <a:pt x="1" y="1117"/>
                    <a:pt x="1" y="2504"/>
                  </a:cubicBezTo>
                  <a:lnTo>
                    <a:pt x="1" y="4320"/>
                  </a:lnTo>
                  <a:lnTo>
                    <a:pt x="1215" y="4320"/>
                  </a:lnTo>
                  <a:lnTo>
                    <a:pt x="1215" y="2455"/>
                  </a:lnTo>
                  <a:cubicBezTo>
                    <a:pt x="1215" y="1731"/>
                    <a:pt x="1804" y="1142"/>
                    <a:pt x="2528" y="1142"/>
                  </a:cubicBezTo>
                  <a:cubicBezTo>
                    <a:pt x="3239" y="1142"/>
                    <a:pt x="3828" y="1731"/>
                    <a:pt x="3828" y="2455"/>
                  </a:cubicBezTo>
                  <a:lnTo>
                    <a:pt x="3828" y="4320"/>
                  </a:lnTo>
                  <a:lnTo>
                    <a:pt x="4994" y="4320"/>
                  </a:lnTo>
                  <a:lnTo>
                    <a:pt x="4994" y="2504"/>
                  </a:lnTo>
                  <a:cubicBezTo>
                    <a:pt x="4994" y="1117"/>
                    <a:pt x="3877" y="1"/>
                    <a:pt x="2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1318432" y="3490091"/>
              <a:ext cx="153520" cy="133121"/>
            </a:xfrm>
            <a:custGeom>
              <a:avLst/>
              <a:gdLst/>
              <a:ahLst/>
              <a:cxnLst/>
              <a:rect l="l" t="t" r="r" b="b"/>
              <a:pathLst>
                <a:path w="4982" h="4320" extrusionOk="0">
                  <a:moveTo>
                    <a:pt x="2491" y="1"/>
                  </a:moveTo>
                  <a:cubicBezTo>
                    <a:pt x="1117" y="1"/>
                    <a:pt x="1" y="1117"/>
                    <a:pt x="1" y="2504"/>
                  </a:cubicBezTo>
                  <a:lnTo>
                    <a:pt x="1" y="4320"/>
                  </a:lnTo>
                  <a:lnTo>
                    <a:pt x="1216" y="4320"/>
                  </a:lnTo>
                  <a:lnTo>
                    <a:pt x="1216" y="2455"/>
                  </a:lnTo>
                  <a:cubicBezTo>
                    <a:pt x="1216" y="1731"/>
                    <a:pt x="1792" y="1142"/>
                    <a:pt x="2516" y="1142"/>
                  </a:cubicBezTo>
                  <a:cubicBezTo>
                    <a:pt x="3240" y="1142"/>
                    <a:pt x="3816" y="1731"/>
                    <a:pt x="3816" y="2455"/>
                  </a:cubicBezTo>
                  <a:lnTo>
                    <a:pt x="3816" y="4320"/>
                  </a:lnTo>
                  <a:lnTo>
                    <a:pt x="4982" y="4320"/>
                  </a:lnTo>
                  <a:lnTo>
                    <a:pt x="4982" y="2504"/>
                  </a:lnTo>
                  <a:cubicBezTo>
                    <a:pt x="4982" y="1117"/>
                    <a:pt x="3866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1436793" y="3490091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491" y="1"/>
                  </a:moveTo>
                  <a:cubicBezTo>
                    <a:pt x="1116" y="1"/>
                    <a:pt x="0" y="1117"/>
                    <a:pt x="0" y="2504"/>
                  </a:cubicBezTo>
                  <a:lnTo>
                    <a:pt x="0" y="4320"/>
                  </a:lnTo>
                  <a:lnTo>
                    <a:pt x="1215" y="4320"/>
                  </a:lnTo>
                  <a:lnTo>
                    <a:pt x="1215" y="2455"/>
                  </a:lnTo>
                  <a:cubicBezTo>
                    <a:pt x="1215" y="1731"/>
                    <a:pt x="1804" y="1142"/>
                    <a:pt x="2515" y="1142"/>
                  </a:cubicBezTo>
                  <a:cubicBezTo>
                    <a:pt x="3239" y="1142"/>
                    <a:pt x="3828" y="1731"/>
                    <a:pt x="3828" y="2455"/>
                  </a:cubicBezTo>
                  <a:lnTo>
                    <a:pt x="3828" y="4320"/>
                  </a:lnTo>
                  <a:lnTo>
                    <a:pt x="4993" y="4320"/>
                  </a:lnTo>
                  <a:lnTo>
                    <a:pt x="4993" y="2504"/>
                  </a:lnTo>
                  <a:cubicBezTo>
                    <a:pt x="4993" y="1117"/>
                    <a:pt x="3877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1555122" y="3490091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503" y="1"/>
                  </a:moveTo>
                  <a:cubicBezTo>
                    <a:pt x="1117" y="1"/>
                    <a:pt x="0" y="1117"/>
                    <a:pt x="0" y="2504"/>
                  </a:cubicBezTo>
                  <a:lnTo>
                    <a:pt x="0" y="4320"/>
                  </a:lnTo>
                  <a:lnTo>
                    <a:pt x="1215" y="4320"/>
                  </a:lnTo>
                  <a:lnTo>
                    <a:pt x="1215" y="2455"/>
                  </a:lnTo>
                  <a:cubicBezTo>
                    <a:pt x="1215" y="1731"/>
                    <a:pt x="1804" y="1142"/>
                    <a:pt x="2527" y="1142"/>
                  </a:cubicBezTo>
                  <a:cubicBezTo>
                    <a:pt x="3251" y="1142"/>
                    <a:pt x="3828" y="1731"/>
                    <a:pt x="3828" y="2455"/>
                  </a:cubicBezTo>
                  <a:lnTo>
                    <a:pt x="3828" y="4320"/>
                  </a:lnTo>
                  <a:lnTo>
                    <a:pt x="4993" y="4320"/>
                  </a:lnTo>
                  <a:lnTo>
                    <a:pt x="4993" y="2504"/>
                  </a:lnTo>
                  <a:cubicBezTo>
                    <a:pt x="4993" y="1117"/>
                    <a:pt x="3877" y="1"/>
                    <a:pt x="2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907483" y="3619390"/>
              <a:ext cx="153921" cy="133121"/>
            </a:xfrm>
            <a:custGeom>
              <a:avLst/>
              <a:gdLst/>
              <a:ahLst/>
              <a:cxnLst/>
              <a:rect l="l" t="t" r="r" b="b"/>
              <a:pathLst>
                <a:path w="4995" h="4320" extrusionOk="0">
                  <a:moveTo>
                    <a:pt x="2504" y="1"/>
                  </a:moveTo>
                  <a:cubicBezTo>
                    <a:pt x="1130" y="1"/>
                    <a:pt x="1" y="1117"/>
                    <a:pt x="1" y="2504"/>
                  </a:cubicBezTo>
                  <a:lnTo>
                    <a:pt x="1" y="4319"/>
                  </a:lnTo>
                  <a:lnTo>
                    <a:pt x="1228" y="4319"/>
                  </a:lnTo>
                  <a:lnTo>
                    <a:pt x="1228" y="2455"/>
                  </a:lnTo>
                  <a:cubicBezTo>
                    <a:pt x="1228" y="1731"/>
                    <a:pt x="1804" y="1142"/>
                    <a:pt x="2528" y="1142"/>
                  </a:cubicBezTo>
                  <a:cubicBezTo>
                    <a:pt x="3252" y="1142"/>
                    <a:pt x="3829" y="1731"/>
                    <a:pt x="3829" y="2455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504"/>
                  </a:lnTo>
                  <a:cubicBezTo>
                    <a:pt x="4994" y="1117"/>
                    <a:pt x="387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1026214" y="3619390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491" y="1"/>
                  </a:moveTo>
                  <a:cubicBezTo>
                    <a:pt x="1117" y="1"/>
                    <a:pt x="0" y="1117"/>
                    <a:pt x="0" y="2504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5"/>
                  </a:lnTo>
                  <a:cubicBezTo>
                    <a:pt x="1215" y="1731"/>
                    <a:pt x="1791" y="1142"/>
                    <a:pt x="2515" y="1142"/>
                  </a:cubicBezTo>
                  <a:cubicBezTo>
                    <a:pt x="3239" y="1142"/>
                    <a:pt x="3828" y="1731"/>
                    <a:pt x="3828" y="2455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4"/>
                  </a:lnTo>
                  <a:cubicBezTo>
                    <a:pt x="4994" y="1117"/>
                    <a:pt x="3877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1144543" y="3619390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491" y="1"/>
                  </a:moveTo>
                  <a:cubicBezTo>
                    <a:pt x="1117" y="1"/>
                    <a:pt x="0" y="1117"/>
                    <a:pt x="0" y="2504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55"/>
                  </a:lnTo>
                  <a:cubicBezTo>
                    <a:pt x="1215" y="1731"/>
                    <a:pt x="1804" y="1142"/>
                    <a:pt x="2515" y="1142"/>
                  </a:cubicBezTo>
                  <a:cubicBezTo>
                    <a:pt x="3239" y="1142"/>
                    <a:pt x="3828" y="1731"/>
                    <a:pt x="3828" y="2455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4"/>
                  </a:lnTo>
                  <a:cubicBezTo>
                    <a:pt x="4994" y="1117"/>
                    <a:pt x="3877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1262873" y="3619390"/>
              <a:ext cx="153890" cy="133121"/>
            </a:xfrm>
            <a:custGeom>
              <a:avLst/>
              <a:gdLst/>
              <a:ahLst/>
              <a:cxnLst/>
              <a:rect l="l" t="t" r="r" b="b"/>
              <a:pathLst>
                <a:path w="4994" h="4320" extrusionOk="0">
                  <a:moveTo>
                    <a:pt x="2503" y="1"/>
                  </a:moveTo>
                  <a:cubicBezTo>
                    <a:pt x="1129" y="1"/>
                    <a:pt x="0" y="1117"/>
                    <a:pt x="0" y="2504"/>
                  </a:cubicBezTo>
                  <a:lnTo>
                    <a:pt x="0" y="4319"/>
                  </a:lnTo>
                  <a:lnTo>
                    <a:pt x="1227" y="4319"/>
                  </a:lnTo>
                  <a:lnTo>
                    <a:pt x="1227" y="2455"/>
                  </a:lnTo>
                  <a:cubicBezTo>
                    <a:pt x="1227" y="1731"/>
                    <a:pt x="1804" y="1142"/>
                    <a:pt x="2528" y="1142"/>
                  </a:cubicBezTo>
                  <a:cubicBezTo>
                    <a:pt x="3252" y="1142"/>
                    <a:pt x="3828" y="1731"/>
                    <a:pt x="3828" y="2455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504"/>
                  </a:lnTo>
                  <a:cubicBezTo>
                    <a:pt x="4994" y="1117"/>
                    <a:pt x="3877" y="1"/>
                    <a:pt x="25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1381572" y="3619390"/>
              <a:ext cx="153520" cy="133121"/>
            </a:xfrm>
            <a:custGeom>
              <a:avLst/>
              <a:gdLst/>
              <a:ahLst/>
              <a:cxnLst/>
              <a:rect l="l" t="t" r="r" b="b"/>
              <a:pathLst>
                <a:path w="4982" h="4320" extrusionOk="0">
                  <a:moveTo>
                    <a:pt x="2491" y="1"/>
                  </a:moveTo>
                  <a:cubicBezTo>
                    <a:pt x="1117" y="1"/>
                    <a:pt x="1" y="1117"/>
                    <a:pt x="1" y="2504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55"/>
                  </a:lnTo>
                  <a:cubicBezTo>
                    <a:pt x="1215" y="1731"/>
                    <a:pt x="1792" y="1142"/>
                    <a:pt x="2516" y="1142"/>
                  </a:cubicBezTo>
                  <a:cubicBezTo>
                    <a:pt x="3240" y="1142"/>
                    <a:pt x="3829" y="1731"/>
                    <a:pt x="3829" y="2455"/>
                  </a:cubicBezTo>
                  <a:lnTo>
                    <a:pt x="3829" y="4319"/>
                  </a:lnTo>
                  <a:lnTo>
                    <a:pt x="4982" y="4319"/>
                  </a:lnTo>
                  <a:lnTo>
                    <a:pt x="4982" y="2504"/>
                  </a:lnTo>
                  <a:cubicBezTo>
                    <a:pt x="4982" y="1117"/>
                    <a:pt x="3878" y="1"/>
                    <a:pt x="2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1499902" y="3619390"/>
              <a:ext cx="153921" cy="133121"/>
            </a:xfrm>
            <a:custGeom>
              <a:avLst/>
              <a:gdLst/>
              <a:ahLst/>
              <a:cxnLst/>
              <a:rect l="l" t="t" r="r" b="b"/>
              <a:pathLst>
                <a:path w="4995" h="4320" extrusionOk="0">
                  <a:moveTo>
                    <a:pt x="2504" y="1"/>
                  </a:moveTo>
                  <a:cubicBezTo>
                    <a:pt x="1117" y="1"/>
                    <a:pt x="1" y="1117"/>
                    <a:pt x="1" y="2504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55"/>
                  </a:lnTo>
                  <a:cubicBezTo>
                    <a:pt x="1215" y="1731"/>
                    <a:pt x="1804" y="1142"/>
                    <a:pt x="2528" y="1142"/>
                  </a:cubicBezTo>
                  <a:cubicBezTo>
                    <a:pt x="3240" y="1142"/>
                    <a:pt x="3829" y="1731"/>
                    <a:pt x="3829" y="2455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504"/>
                  </a:lnTo>
                  <a:cubicBezTo>
                    <a:pt x="4994" y="1117"/>
                    <a:pt x="387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962704" y="37426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29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27" y="4319"/>
                  </a:lnTo>
                  <a:lnTo>
                    <a:pt x="1227" y="2442"/>
                  </a:lnTo>
                  <a:cubicBezTo>
                    <a:pt x="1227" y="1718"/>
                    <a:pt x="1804" y="1141"/>
                    <a:pt x="2527" y="1141"/>
                  </a:cubicBezTo>
                  <a:cubicBezTo>
                    <a:pt x="3251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491"/>
                  </a:lnTo>
                  <a:cubicBezTo>
                    <a:pt x="4993" y="1117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1081403" y="37426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792" y="1141"/>
                    <a:pt x="2516" y="1141"/>
                  </a:cubicBezTo>
                  <a:cubicBezTo>
                    <a:pt x="3239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1199733" y="37426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17" y="0"/>
                    <a:pt x="1" y="1117"/>
                    <a:pt x="1" y="2491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804" y="1141"/>
                    <a:pt x="2528" y="1141"/>
                  </a:cubicBezTo>
                  <a:cubicBezTo>
                    <a:pt x="3239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1318432" y="3742650"/>
              <a:ext cx="153520" cy="133090"/>
            </a:xfrm>
            <a:custGeom>
              <a:avLst/>
              <a:gdLst/>
              <a:ahLst/>
              <a:cxnLst/>
              <a:rect l="l" t="t" r="r" b="b"/>
              <a:pathLst>
                <a:path w="4982" h="4319" extrusionOk="0">
                  <a:moveTo>
                    <a:pt x="2491" y="0"/>
                  </a:moveTo>
                  <a:cubicBezTo>
                    <a:pt x="1117" y="0"/>
                    <a:pt x="1" y="1117"/>
                    <a:pt x="1" y="2491"/>
                  </a:cubicBezTo>
                  <a:lnTo>
                    <a:pt x="1" y="4319"/>
                  </a:lnTo>
                  <a:lnTo>
                    <a:pt x="1216" y="4319"/>
                  </a:lnTo>
                  <a:lnTo>
                    <a:pt x="1216" y="2442"/>
                  </a:lnTo>
                  <a:cubicBezTo>
                    <a:pt x="1216" y="1718"/>
                    <a:pt x="1792" y="1141"/>
                    <a:pt x="2516" y="1141"/>
                  </a:cubicBezTo>
                  <a:cubicBezTo>
                    <a:pt x="3240" y="1141"/>
                    <a:pt x="3816" y="1718"/>
                    <a:pt x="3816" y="2442"/>
                  </a:cubicBezTo>
                  <a:lnTo>
                    <a:pt x="3816" y="4319"/>
                  </a:lnTo>
                  <a:lnTo>
                    <a:pt x="4982" y="4319"/>
                  </a:lnTo>
                  <a:lnTo>
                    <a:pt x="4982" y="2491"/>
                  </a:lnTo>
                  <a:cubicBezTo>
                    <a:pt x="4982" y="1117"/>
                    <a:pt x="3866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1436793" y="37426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6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804" y="1141"/>
                    <a:pt x="2515" y="1141"/>
                  </a:cubicBezTo>
                  <a:cubicBezTo>
                    <a:pt x="3239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491"/>
                  </a:lnTo>
                  <a:cubicBezTo>
                    <a:pt x="4993" y="1117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1555122" y="37426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17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804" y="1141"/>
                    <a:pt x="2527" y="1141"/>
                  </a:cubicBezTo>
                  <a:cubicBezTo>
                    <a:pt x="3251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3" y="4319"/>
                  </a:lnTo>
                  <a:lnTo>
                    <a:pt x="4993" y="2491"/>
                  </a:lnTo>
                  <a:cubicBezTo>
                    <a:pt x="4993" y="1117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907483" y="3871950"/>
              <a:ext cx="153921" cy="133090"/>
            </a:xfrm>
            <a:custGeom>
              <a:avLst/>
              <a:gdLst/>
              <a:ahLst/>
              <a:cxnLst/>
              <a:rect l="l" t="t" r="r" b="b"/>
              <a:pathLst>
                <a:path w="4995" h="4319" extrusionOk="0">
                  <a:moveTo>
                    <a:pt x="2504" y="0"/>
                  </a:moveTo>
                  <a:cubicBezTo>
                    <a:pt x="1130" y="0"/>
                    <a:pt x="1" y="1117"/>
                    <a:pt x="1" y="2491"/>
                  </a:cubicBezTo>
                  <a:lnTo>
                    <a:pt x="1" y="4319"/>
                  </a:lnTo>
                  <a:lnTo>
                    <a:pt x="1228" y="4319"/>
                  </a:lnTo>
                  <a:lnTo>
                    <a:pt x="1228" y="2442"/>
                  </a:lnTo>
                  <a:cubicBezTo>
                    <a:pt x="1228" y="1718"/>
                    <a:pt x="1804" y="1141"/>
                    <a:pt x="2528" y="1141"/>
                  </a:cubicBezTo>
                  <a:cubicBezTo>
                    <a:pt x="3252" y="1141"/>
                    <a:pt x="3829" y="1718"/>
                    <a:pt x="3829" y="2442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1026214" y="38719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791" y="1141"/>
                    <a:pt x="2515" y="1141"/>
                  </a:cubicBezTo>
                  <a:cubicBezTo>
                    <a:pt x="3239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1144543" y="38719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491" y="0"/>
                  </a:moveTo>
                  <a:cubicBezTo>
                    <a:pt x="1117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804" y="1141"/>
                    <a:pt x="2515" y="1141"/>
                  </a:cubicBezTo>
                  <a:cubicBezTo>
                    <a:pt x="3239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7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1262873" y="3871950"/>
              <a:ext cx="153890" cy="133090"/>
            </a:xfrm>
            <a:custGeom>
              <a:avLst/>
              <a:gdLst/>
              <a:ahLst/>
              <a:cxnLst/>
              <a:rect l="l" t="t" r="r" b="b"/>
              <a:pathLst>
                <a:path w="4994" h="4319" extrusionOk="0">
                  <a:moveTo>
                    <a:pt x="2503" y="0"/>
                  </a:moveTo>
                  <a:cubicBezTo>
                    <a:pt x="1129" y="0"/>
                    <a:pt x="0" y="1117"/>
                    <a:pt x="0" y="2491"/>
                  </a:cubicBezTo>
                  <a:lnTo>
                    <a:pt x="0" y="4319"/>
                  </a:lnTo>
                  <a:lnTo>
                    <a:pt x="1227" y="4319"/>
                  </a:lnTo>
                  <a:lnTo>
                    <a:pt x="1227" y="2442"/>
                  </a:lnTo>
                  <a:cubicBezTo>
                    <a:pt x="1227" y="1718"/>
                    <a:pt x="1804" y="1141"/>
                    <a:pt x="2528" y="1141"/>
                  </a:cubicBezTo>
                  <a:cubicBezTo>
                    <a:pt x="3252" y="1141"/>
                    <a:pt x="3828" y="1718"/>
                    <a:pt x="3828" y="2442"/>
                  </a:cubicBezTo>
                  <a:lnTo>
                    <a:pt x="3828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7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1381572" y="3871950"/>
              <a:ext cx="153520" cy="133090"/>
            </a:xfrm>
            <a:custGeom>
              <a:avLst/>
              <a:gdLst/>
              <a:ahLst/>
              <a:cxnLst/>
              <a:rect l="l" t="t" r="r" b="b"/>
              <a:pathLst>
                <a:path w="4982" h="4319" extrusionOk="0">
                  <a:moveTo>
                    <a:pt x="2491" y="0"/>
                  </a:moveTo>
                  <a:cubicBezTo>
                    <a:pt x="1117" y="0"/>
                    <a:pt x="1" y="1117"/>
                    <a:pt x="1" y="2491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792" y="1141"/>
                    <a:pt x="2516" y="1141"/>
                  </a:cubicBezTo>
                  <a:cubicBezTo>
                    <a:pt x="3240" y="1141"/>
                    <a:pt x="3829" y="1718"/>
                    <a:pt x="3829" y="2442"/>
                  </a:cubicBezTo>
                  <a:lnTo>
                    <a:pt x="3829" y="4319"/>
                  </a:lnTo>
                  <a:lnTo>
                    <a:pt x="4982" y="4319"/>
                  </a:lnTo>
                  <a:lnTo>
                    <a:pt x="4982" y="2491"/>
                  </a:lnTo>
                  <a:cubicBezTo>
                    <a:pt x="4982" y="1117"/>
                    <a:pt x="3878" y="0"/>
                    <a:pt x="2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1499902" y="3871950"/>
              <a:ext cx="153921" cy="133090"/>
            </a:xfrm>
            <a:custGeom>
              <a:avLst/>
              <a:gdLst/>
              <a:ahLst/>
              <a:cxnLst/>
              <a:rect l="l" t="t" r="r" b="b"/>
              <a:pathLst>
                <a:path w="4995" h="4319" extrusionOk="0">
                  <a:moveTo>
                    <a:pt x="2504" y="0"/>
                  </a:moveTo>
                  <a:cubicBezTo>
                    <a:pt x="1117" y="0"/>
                    <a:pt x="1" y="1117"/>
                    <a:pt x="1" y="2491"/>
                  </a:cubicBezTo>
                  <a:lnTo>
                    <a:pt x="1" y="4319"/>
                  </a:lnTo>
                  <a:lnTo>
                    <a:pt x="1215" y="4319"/>
                  </a:lnTo>
                  <a:lnTo>
                    <a:pt x="1215" y="2442"/>
                  </a:lnTo>
                  <a:cubicBezTo>
                    <a:pt x="1215" y="1718"/>
                    <a:pt x="1804" y="1141"/>
                    <a:pt x="2528" y="1141"/>
                  </a:cubicBezTo>
                  <a:cubicBezTo>
                    <a:pt x="3240" y="1141"/>
                    <a:pt x="3829" y="1718"/>
                    <a:pt x="3829" y="2442"/>
                  </a:cubicBezTo>
                  <a:lnTo>
                    <a:pt x="3829" y="4319"/>
                  </a:lnTo>
                  <a:lnTo>
                    <a:pt x="4994" y="4319"/>
                  </a:lnTo>
                  <a:lnTo>
                    <a:pt x="4994" y="2491"/>
                  </a:lnTo>
                  <a:cubicBezTo>
                    <a:pt x="4994" y="1117"/>
                    <a:pt x="387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26"/>
          <p:cNvGrpSpPr/>
          <p:nvPr/>
        </p:nvGrpSpPr>
        <p:grpSpPr>
          <a:xfrm>
            <a:off x="-563496" y="-17772"/>
            <a:ext cx="1334959" cy="2294022"/>
            <a:chOff x="912677" y="-457201"/>
            <a:chExt cx="1334959" cy="1485874"/>
          </a:xfrm>
        </p:grpSpPr>
        <p:sp>
          <p:nvSpPr>
            <p:cNvPr id="325" name="Google Shape;325;p26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26"/>
          <p:cNvSpPr/>
          <p:nvPr/>
        </p:nvSpPr>
        <p:spPr>
          <a:xfrm>
            <a:off x="-50" y="1038300"/>
            <a:ext cx="1028700" cy="19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 txBox="1">
            <a:spLocks noGrp="1"/>
          </p:cNvSpPr>
          <p:nvPr>
            <p:ph type="ctrTitle"/>
          </p:nvPr>
        </p:nvSpPr>
        <p:spPr>
          <a:xfrm>
            <a:off x="1390375" y="1545950"/>
            <a:ext cx="5494800" cy="20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STHupo"/>
                <a:ea typeface="STHupo"/>
              </a:rPr>
              <a:t>The importance of DATA</a:t>
            </a:r>
            <a:endParaRPr lang="en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grpSp>
        <p:nvGrpSpPr>
          <p:cNvPr id="381" name="Google Shape;381;p26"/>
          <p:cNvGrpSpPr/>
          <p:nvPr/>
        </p:nvGrpSpPr>
        <p:grpSpPr>
          <a:xfrm>
            <a:off x="116859" y="4221545"/>
            <a:ext cx="794882" cy="828632"/>
            <a:chOff x="2747509" y="475829"/>
            <a:chExt cx="677129" cy="705879"/>
          </a:xfrm>
        </p:grpSpPr>
        <p:sp>
          <p:nvSpPr>
            <p:cNvPr id="382" name="Google Shape;382;p26"/>
            <p:cNvSpPr/>
            <p:nvPr/>
          </p:nvSpPr>
          <p:spPr>
            <a:xfrm>
              <a:off x="3039758" y="594559"/>
              <a:ext cx="98331" cy="173550"/>
            </a:xfrm>
            <a:custGeom>
              <a:avLst/>
              <a:gdLst/>
              <a:ahLst/>
              <a:cxnLst/>
              <a:rect l="l" t="t" r="r" b="b"/>
              <a:pathLst>
                <a:path w="3191" h="5632" extrusionOk="0">
                  <a:moveTo>
                    <a:pt x="1472" y="0"/>
                  </a:moveTo>
                  <a:cubicBezTo>
                    <a:pt x="0" y="0"/>
                    <a:pt x="1472" y="5631"/>
                    <a:pt x="1472" y="5631"/>
                  </a:cubicBezTo>
                  <a:cubicBezTo>
                    <a:pt x="1472" y="5631"/>
                    <a:pt x="3190" y="0"/>
                    <a:pt x="14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3068478" y="53406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8" y="0"/>
                    <a:pt x="1" y="258"/>
                    <a:pt x="1" y="565"/>
                  </a:cubicBezTo>
                  <a:cubicBezTo>
                    <a:pt x="1" y="871"/>
                    <a:pt x="258" y="1117"/>
                    <a:pt x="565" y="1117"/>
                  </a:cubicBezTo>
                  <a:cubicBezTo>
                    <a:pt x="872" y="1117"/>
                    <a:pt x="1117" y="871"/>
                    <a:pt x="1117" y="565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3068478" y="475829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58"/>
                    <a:pt x="1" y="565"/>
                  </a:cubicBezTo>
                  <a:cubicBezTo>
                    <a:pt x="1" y="872"/>
                    <a:pt x="258" y="1117"/>
                    <a:pt x="565" y="1117"/>
                  </a:cubicBezTo>
                  <a:cubicBezTo>
                    <a:pt x="872" y="1117"/>
                    <a:pt x="1117" y="872"/>
                    <a:pt x="1117" y="565"/>
                  </a:cubicBezTo>
                  <a:cubicBezTo>
                    <a:pt x="1117" y="258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3039758" y="889428"/>
              <a:ext cx="98331" cy="173581"/>
            </a:xfrm>
            <a:custGeom>
              <a:avLst/>
              <a:gdLst/>
              <a:ahLst/>
              <a:cxnLst/>
              <a:rect l="l" t="t" r="r" b="b"/>
              <a:pathLst>
                <a:path w="3191" h="5633" extrusionOk="0">
                  <a:moveTo>
                    <a:pt x="1472" y="1"/>
                  </a:moveTo>
                  <a:cubicBezTo>
                    <a:pt x="1472" y="1"/>
                    <a:pt x="0" y="5632"/>
                    <a:pt x="1472" y="5632"/>
                  </a:cubicBezTo>
                  <a:cubicBezTo>
                    <a:pt x="3190" y="5632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3068478" y="108904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59"/>
                    <a:pt x="258" y="1117"/>
                    <a:pt x="565" y="1117"/>
                  </a:cubicBezTo>
                  <a:cubicBezTo>
                    <a:pt x="872" y="1117"/>
                    <a:pt x="1117" y="859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3068478" y="114725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60"/>
                    <a:pt x="258" y="1117"/>
                    <a:pt x="565" y="1117"/>
                  </a:cubicBezTo>
                  <a:cubicBezTo>
                    <a:pt x="872" y="1117"/>
                    <a:pt x="1117" y="860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313275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4172" y="1"/>
                  </a:moveTo>
                  <a:cubicBezTo>
                    <a:pt x="2503" y="1"/>
                    <a:pt x="0" y="759"/>
                    <a:pt x="0" y="759"/>
                  </a:cubicBezTo>
                  <a:cubicBezTo>
                    <a:pt x="0" y="759"/>
                    <a:pt x="2503" y="1413"/>
                    <a:pt x="4172" y="1413"/>
                  </a:cubicBezTo>
                  <a:cubicBezTo>
                    <a:pt x="5006" y="1413"/>
                    <a:pt x="5632" y="1249"/>
                    <a:pt x="5632" y="759"/>
                  </a:cubicBezTo>
                  <a:cubicBezTo>
                    <a:pt x="5632" y="190"/>
                    <a:pt x="5006" y="1"/>
                    <a:pt x="41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3331977" y="82101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9" y="0"/>
                    <a:pt x="1" y="258"/>
                    <a:pt x="1" y="564"/>
                  </a:cubicBezTo>
                  <a:cubicBezTo>
                    <a:pt x="1" y="871"/>
                    <a:pt x="259" y="1117"/>
                    <a:pt x="565" y="1117"/>
                  </a:cubicBezTo>
                  <a:cubicBezTo>
                    <a:pt x="872" y="1117"/>
                    <a:pt x="1117" y="871"/>
                    <a:pt x="1117" y="564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3390587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286583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1461" y="1"/>
                  </a:moveTo>
                  <a:cubicBezTo>
                    <a:pt x="626" y="1"/>
                    <a:pt x="1" y="190"/>
                    <a:pt x="1" y="759"/>
                  </a:cubicBezTo>
                  <a:cubicBezTo>
                    <a:pt x="1" y="1249"/>
                    <a:pt x="626" y="1413"/>
                    <a:pt x="1461" y="1413"/>
                  </a:cubicBezTo>
                  <a:cubicBezTo>
                    <a:pt x="3129" y="1413"/>
                    <a:pt x="5632" y="759"/>
                    <a:pt x="5632" y="759"/>
                  </a:cubicBezTo>
                  <a:cubicBezTo>
                    <a:pt x="5632" y="759"/>
                    <a:pt x="3129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2805718" y="821019"/>
              <a:ext cx="34081" cy="34420"/>
            </a:xfrm>
            <a:custGeom>
              <a:avLst/>
              <a:gdLst/>
              <a:ahLst/>
              <a:cxnLst/>
              <a:rect l="l" t="t" r="r" b="b"/>
              <a:pathLst>
                <a:path w="1106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60" y="1117"/>
                    <a:pt x="1105" y="871"/>
                    <a:pt x="1105" y="564"/>
                  </a:cubicBezTo>
                  <a:cubicBezTo>
                    <a:pt x="1105" y="258"/>
                    <a:pt x="860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2747509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3039358" y="784349"/>
              <a:ext cx="91921" cy="87361"/>
            </a:xfrm>
            <a:custGeom>
              <a:avLst/>
              <a:gdLst/>
              <a:ahLst/>
              <a:cxnLst/>
              <a:rect l="l" t="t" r="r" b="b"/>
              <a:pathLst>
                <a:path w="2983" h="2835" extrusionOk="0">
                  <a:moveTo>
                    <a:pt x="1485" y="0"/>
                  </a:moveTo>
                  <a:lnTo>
                    <a:pt x="1032" y="932"/>
                  </a:lnTo>
                  <a:lnTo>
                    <a:pt x="1" y="1080"/>
                  </a:lnTo>
                  <a:lnTo>
                    <a:pt x="749" y="1804"/>
                  </a:lnTo>
                  <a:lnTo>
                    <a:pt x="565" y="2834"/>
                  </a:lnTo>
                  <a:lnTo>
                    <a:pt x="1485" y="2356"/>
                  </a:lnTo>
                  <a:lnTo>
                    <a:pt x="2418" y="2834"/>
                  </a:lnTo>
                  <a:lnTo>
                    <a:pt x="2234" y="1804"/>
                  </a:lnTo>
                  <a:lnTo>
                    <a:pt x="2982" y="1080"/>
                  </a:lnTo>
                  <a:lnTo>
                    <a:pt x="1952" y="932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2978868" y="708359"/>
              <a:ext cx="73401" cy="73371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1" y="0"/>
                  </a:moveTo>
                  <a:lnTo>
                    <a:pt x="238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2935419" y="664879"/>
              <a:ext cx="22310" cy="22310"/>
            </a:xfrm>
            <a:custGeom>
              <a:avLst/>
              <a:gdLst/>
              <a:ahLst/>
              <a:cxnLst/>
              <a:rect l="l" t="t" r="r" b="b"/>
              <a:pathLst>
                <a:path w="724" h="724" extrusionOk="0">
                  <a:moveTo>
                    <a:pt x="724" y="724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2904018" y="63347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369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2878318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209" y="22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2978868" y="892448"/>
              <a:ext cx="73401" cy="73771"/>
            </a:xfrm>
            <a:custGeom>
              <a:avLst/>
              <a:gdLst/>
              <a:ahLst/>
              <a:cxnLst/>
              <a:rect l="l" t="t" r="r" b="b"/>
              <a:pathLst>
                <a:path w="2382" h="2394" extrusionOk="0">
                  <a:moveTo>
                    <a:pt x="1" y="2393"/>
                  </a:moveTo>
                  <a:lnTo>
                    <a:pt x="238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2935419" y="987358"/>
              <a:ext cx="22310" cy="21940"/>
            </a:xfrm>
            <a:custGeom>
              <a:avLst/>
              <a:gdLst/>
              <a:ahLst/>
              <a:cxnLst/>
              <a:rect l="l" t="t" r="r" b="b"/>
              <a:pathLst>
                <a:path w="724" h="712" extrusionOk="0">
                  <a:moveTo>
                    <a:pt x="724" y="0"/>
                  </a:moveTo>
                  <a:lnTo>
                    <a:pt x="0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2904018" y="102969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0"/>
                  </a:moveTo>
                  <a:lnTo>
                    <a:pt x="1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2878318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1"/>
                  </a:moveTo>
                  <a:lnTo>
                    <a:pt x="1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3124808" y="708359"/>
              <a:ext cx="73371" cy="73371"/>
            </a:xfrm>
            <a:custGeom>
              <a:avLst/>
              <a:gdLst/>
              <a:ahLst/>
              <a:cxnLst/>
              <a:rect l="l" t="t" r="r" b="b"/>
              <a:pathLst>
                <a:path w="2381" h="2381" extrusionOk="0">
                  <a:moveTo>
                    <a:pt x="2381" y="0"/>
                  </a:moveTo>
                  <a:lnTo>
                    <a:pt x="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3219317" y="664879"/>
              <a:ext cx="22341" cy="22310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1" y="724"/>
                  </a:moveTo>
                  <a:lnTo>
                    <a:pt x="725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3261657" y="63347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369"/>
                  </a:moveTo>
                  <a:lnTo>
                    <a:pt x="36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3292287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1" y="221"/>
                  </a:moveTo>
                  <a:lnTo>
                    <a:pt x="20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3124808" y="892448"/>
              <a:ext cx="73371" cy="73771"/>
            </a:xfrm>
            <a:custGeom>
              <a:avLst/>
              <a:gdLst/>
              <a:ahLst/>
              <a:cxnLst/>
              <a:rect l="l" t="t" r="r" b="b"/>
              <a:pathLst>
                <a:path w="2381" h="2394" extrusionOk="0">
                  <a:moveTo>
                    <a:pt x="2381" y="2393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3219317" y="987358"/>
              <a:ext cx="22341" cy="21940"/>
            </a:xfrm>
            <a:custGeom>
              <a:avLst/>
              <a:gdLst/>
              <a:ahLst/>
              <a:cxnLst/>
              <a:rect l="l" t="t" r="r" b="b"/>
              <a:pathLst>
                <a:path w="725" h="712" extrusionOk="0">
                  <a:moveTo>
                    <a:pt x="1" y="0"/>
                  </a:moveTo>
                  <a:lnTo>
                    <a:pt x="725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3261657" y="102969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0"/>
                  </a:moveTo>
                  <a:lnTo>
                    <a:pt x="369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3292287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209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26"/>
          <p:cNvGrpSpPr/>
          <p:nvPr/>
        </p:nvGrpSpPr>
        <p:grpSpPr>
          <a:xfrm>
            <a:off x="-36" y="2954292"/>
            <a:ext cx="1028671" cy="1162387"/>
            <a:chOff x="2615559" y="2227754"/>
            <a:chExt cx="823069" cy="930058"/>
          </a:xfrm>
        </p:grpSpPr>
        <p:sp>
          <p:nvSpPr>
            <p:cNvPr id="412" name="Google Shape;412;p26"/>
            <p:cNvSpPr/>
            <p:nvPr/>
          </p:nvSpPr>
          <p:spPr>
            <a:xfrm>
              <a:off x="2615559" y="2227754"/>
              <a:ext cx="823069" cy="930058"/>
            </a:xfrm>
            <a:custGeom>
              <a:avLst/>
              <a:gdLst/>
              <a:ahLst/>
              <a:cxnLst/>
              <a:rect l="l" t="t" r="r" b="b"/>
              <a:pathLst>
                <a:path w="26710" h="30182" extrusionOk="0">
                  <a:moveTo>
                    <a:pt x="1" y="1"/>
                  </a:moveTo>
                  <a:lnTo>
                    <a:pt x="1" y="30182"/>
                  </a:lnTo>
                  <a:lnTo>
                    <a:pt x="26710" y="30182"/>
                  </a:lnTo>
                  <a:lnTo>
                    <a:pt x="26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2678329" y="2295824"/>
              <a:ext cx="697159" cy="797338"/>
            </a:xfrm>
            <a:custGeom>
              <a:avLst/>
              <a:gdLst/>
              <a:ahLst/>
              <a:cxnLst/>
              <a:rect l="l" t="t" r="r" b="b"/>
              <a:pathLst>
                <a:path w="22624" h="25875" extrusionOk="0">
                  <a:moveTo>
                    <a:pt x="0" y="0"/>
                  </a:moveTo>
                  <a:lnTo>
                    <a:pt x="0" y="25875"/>
                  </a:lnTo>
                  <a:lnTo>
                    <a:pt x="22624" y="25875"/>
                  </a:lnTo>
                  <a:lnTo>
                    <a:pt x="226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2729359" y="2354034"/>
              <a:ext cx="595469" cy="681289"/>
            </a:xfrm>
            <a:custGeom>
              <a:avLst/>
              <a:gdLst/>
              <a:ahLst/>
              <a:cxnLst/>
              <a:rect l="l" t="t" r="r" b="b"/>
              <a:pathLst>
                <a:path w="19324" h="22109" extrusionOk="0">
                  <a:moveTo>
                    <a:pt x="1" y="1"/>
                  </a:moveTo>
                  <a:lnTo>
                    <a:pt x="1" y="22109"/>
                  </a:lnTo>
                  <a:lnTo>
                    <a:pt x="19324" y="22109"/>
                  </a:lnTo>
                  <a:lnTo>
                    <a:pt x="19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2784548" y="2417544"/>
              <a:ext cx="484720" cy="554269"/>
            </a:xfrm>
            <a:custGeom>
              <a:avLst/>
              <a:gdLst/>
              <a:ahLst/>
              <a:cxnLst/>
              <a:rect l="l" t="t" r="r" b="b"/>
              <a:pathLst>
                <a:path w="15730" h="17987" extrusionOk="0">
                  <a:moveTo>
                    <a:pt x="1" y="1"/>
                  </a:moveTo>
                  <a:lnTo>
                    <a:pt x="1" y="17987"/>
                  </a:lnTo>
                  <a:lnTo>
                    <a:pt x="15729" y="17987"/>
                  </a:lnTo>
                  <a:lnTo>
                    <a:pt x="157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2835979" y="2476154"/>
              <a:ext cx="382260" cy="437049"/>
            </a:xfrm>
            <a:custGeom>
              <a:avLst/>
              <a:gdLst/>
              <a:ahLst/>
              <a:cxnLst/>
              <a:rect l="l" t="t" r="r" b="b"/>
              <a:pathLst>
                <a:path w="12405" h="14183" extrusionOk="0">
                  <a:moveTo>
                    <a:pt x="0" y="0"/>
                  </a:moveTo>
                  <a:lnTo>
                    <a:pt x="0" y="14183"/>
                  </a:lnTo>
                  <a:lnTo>
                    <a:pt x="12404" y="14183"/>
                  </a:lnTo>
                  <a:lnTo>
                    <a:pt x="12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2882478" y="2529063"/>
              <a:ext cx="289260" cy="330861"/>
            </a:xfrm>
            <a:custGeom>
              <a:avLst/>
              <a:gdLst/>
              <a:ahLst/>
              <a:cxnLst/>
              <a:rect l="l" t="t" r="r" b="b"/>
              <a:pathLst>
                <a:path w="9387" h="10737" extrusionOk="0">
                  <a:moveTo>
                    <a:pt x="0" y="1"/>
                  </a:moveTo>
                  <a:lnTo>
                    <a:pt x="0" y="10736"/>
                  </a:lnTo>
                  <a:lnTo>
                    <a:pt x="9386" y="10736"/>
                  </a:lnTo>
                  <a:lnTo>
                    <a:pt x="9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2928608" y="2582003"/>
              <a:ext cx="197000" cy="224980"/>
            </a:xfrm>
            <a:custGeom>
              <a:avLst/>
              <a:gdLst/>
              <a:ahLst/>
              <a:cxnLst/>
              <a:rect l="l" t="t" r="r" b="b"/>
              <a:pathLst>
                <a:path w="6393" h="7301" extrusionOk="0">
                  <a:moveTo>
                    <a:pt x="0" y="1"/>
                  </a:moveTo>
                  <a:lnTo>
                    <a:pt x="0" y="7300"/>
                  </a:lnTo>
                  <a:lnTo>
                    <a:pt x="6392" y="7300"/>
                  </a:lnTo>
                  <a:lnTo>
                    <a:pt x="6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2975478" y="2635313"/>
              <a:ext cx="103230" cy="118360"/>
            </a:xfrm>
            <a:custGeom>
              <a:avLst/>
              <a:gdLst/>
              <a:ahLst/>
              <a:cxnLst/>
              <a:rect l="l" t="t" r="r" b="b"/>
              <a:pathLst>
                <a:path w="3350" h="3841" extrusionOk="0">
                  <a:moveTo>
                    <a:pt x="1" y="0"/>
                  </a:moveTo>
                  <a:lnTo>
                    <a:pt x="1" y="3841"/>
                  </a:lnTo>
                  <a:lnTo>
                    <a:pt x="3350" y="3841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/>
          <p:nvPr/>
        </p:nvSpPr>
        <p:spPr>
          <a:xfrm>
            <a:off x="5659177" y="4516440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6524402" y="365615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7117864" y="1865377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6"/>
          <p:cNvSpPr/>
          <p:nvPr/>
        </p:nvSpPr>
        <p:spPr>
          <a:xfrm>
            <a:off x="7419413" y="858600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"/>
          <p:cNvSpPr/>
          <p:nvPr/>
        </p:nvSpPr>
        <p:spPr>
          <a:xfrm>
            <a:off x="5722950" y="1085713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/>
          <p:nvPr/>
        </p:nvSpPr>
        <p:spPr>
          <a:xfrm>
            <a:off x="6491414" y="37245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"/>
          <p:cNvSpPr/>
          <p:nvPr/>
        </p:nvSpPr>
        <p:spPr>
          <a:xfrm>
            <a:off x="8115238" y="1026775"/>
            <a:ext cx="1028700" cy="103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6"/>
          <p:cNvGrpSpPr/>
          <p:nvPr/>
        </p:nvGrpSpPr>
        <p:grpSpPr>
          <a:xfrm>
            <a:off x="8115346" y="1038698"/>
            <a:ext cx="1028713" cy="1001793"/>
            <a:chOff x="2327870" y="1425147"/>
            <a:chExt cx="462780" cy="450669"/>
          </a:xfrm>
        </p:grpSpPr>
        <p:sp>
          <p:nvSpPr>
            <p:cNvPr id="443" name="Google Shape;443;p26"/>
            <p:cNvSpPr/>
            <p:nvPr/>
          </p:nvSpPr>
          <p:spPr>
            <a:xfrm>
              <a:off x="2327870" y="1425147"/>
              <a:ext cx="89610" cy="89240"/>
            </a:xfrm>
            <a:custGeom>
              <a:avLst/>
              <a:gdLst/>
              <a:ahLst/>
              <a:cxnLst/>
              <a:rect l="l" t="t" r="r" b="b"/>
              <a:pathLst>
                <a:path w="2908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2421239" y="1425147"/>
              <a:ext cx="89271" cy="8924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2514640" y="1425147"/>
              <a:ext cx="89610" cy="89240"/>
            </a:xfrm>
            <a:custGeom>
              <a:avLst/>
              <a:gdLst/>
              <a:ahLst/>
              <a:cxnLst/>
              <a:rect l="l" t="t" r="r" b="b"/>
              <a:pathLst>
                <a:path w="2908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2608009" y="1425147"/>
              <a:ext cx="89240" cy="89641"/>
            </a:xfrm>
            <a:custGeom>
              <a:avLst/>
              <a:gdLst/>
              <a:ahLst/>
              <a:cxnLst/>
              <a:rect l="l" t="t" r="r" b="b"/>
              <a:pathLst>
                <a:path w="2896" h="2909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908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2701379" y="1425147"/>
              <a:ext cx="89271" cy="8924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2327870" y="1515496"/>
              <a:ext cx="89610" cy="89271"/>
            </a:xfrm>
            <a:custGeom>
              <a:avLst/>
              <a:gdLst/>
              <a:ahLst/>
              <a:cxnLst/>
              <a:rect l="l" t="t" r="r" b="b"/>
              <a:pathLst>
                <a:path w="2908" h="2897" extrusionOk="0">
                  <a:moveTo>
                    <a:pt x="1448" y="1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2421239" y="1515496"/>
              <a:ext cx="89641" cy="89271"/>
            </a:xfrm>
            <a:custGeom>
              <a:avLst/>
              <a:gdLst/>
              <a:ahLst/>
              <a:cxnLst/>
              <a:rect l="l" t="t" r="r" b="b"/>
              <a:pathLst>
                <a:path w="2909" h="2897" extrusionOk="0">
                  <a:moveTo>
                    <a:pt x="1448" y="1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2514640" y="1515496"/>
              <a:ext cx="89240" cy="89271"/>
            </a:xfrm>
            <a:custGeom>
              <a:avLst/>
              <a:gdLst/>
              <a:ahLst/>
              <a:cxnLst/>
              <a:rect l="l" t="t" r="r" b="b"/>
              <a:pathLst>
                <a:path w="2896" h="2897" extrusionOk="0">
                  <a:moveTo>
                    <a:pt x="1448" y="1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5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2608009" y="1515496"/>
              <a:ext cx="89240" cy="89271"/>
            </a:xfrm>
            <a:custGeom>
              <a:avLst/>
              <a:gdLst/>
              <a:ahLst/>
              <a:cxnLst/>
              <a:rect l="l" t="t" r="r" b="b"/>
              <a:pathLst>
                <a:path w="2896" h="2897" extrusionOk="0">
                  <a:moveTo>
                    <a:pt x="1448" y="1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2701379" y="1515496"/>
              <a:ext cx="89271" cy="89271"/>
            </a:xfrm>
            <a:custGeom>
              <a:avLst/>
              <a:gdLst/>
              <a:ahLst/>
              <a:cxnLst/>
              <a:rect l="l" t="t" r="r" b="b"/>
              <a:pathLst>
                <a:path w="2897" h="2897" extrusionOk="0">
                  <a:moveTo>
                    <a:pt x="1448" y="1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2327870" y="1605846"/>
              <a:ext cx="89610" cy="89271"/>
            </a:xfrm>
            <a:custGeom>
              <a:avLst/>
              <a:gdLst/>
              <a:ahLst/>
              <a:cxnLst/>
              <a:rect l="l" t="t" r="r" b="b"/>
              <a:pathLst>
                <a:path w="2908" h="2897" extrusionOk="0">
                  <a:moveTo>
                    <a:pt x="1448" y="1"/>
                  </a:moveTo>
                  <a:lnTo>
                    <a:pt x="0" y="1449"/>
                  </a:lnTo>
                  <a:lnTo>
                    <a:pt x="1448" y="2896"/>
                  </a:lnTo>
                  <a:lnTo>
                    <a:pt x="2908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2421239" y="1605846"/>
              <a:ext cx="89641" cy="89271"/>
            </a:xfrm>
            <a:custGeom>
              <a:avLst/>
              <a:gdLst/>
              <a:ahLst/>
              <a:cxnLst/>
              <a:rect l="l" t="t" r="r" b="b"/>
              <a:pathLst>
                <a:path w="2909" h="2897" extrusionOk="0">
                  <a:moveTo>
                    <a:pt x="1448" y="1"/>
                  </a:moveTo>
                  <a:lnTo>
                    <a:pt x="1" y="1449"/>
                  </a:lnTo>
                  <a:lnTo>
                    <a:pt x="1448" y="2896"/>
                  </a:lnTo>
                  <a:lnTo>
                    <a:pt x="2908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2514640" y="1605846"/>
              <a:ext cx="89610" cy="89271"/>
            </a:xfrm>
            <a:custGeom>
              <a:avLst/>
              <a:gdLst/>
              <a:ahLst/>
              <a:cxnLst/>
              <a:rect l="l" t="t" r="r" b="b"/>
              <a:pathLst>
                <a:path w="2908" h="2897" extrusionOk="0">
                  <a:moveTo>
                    <a:pt x="1448" y="1"/>
                  </a:moveTo>
                  <a:lnTo>
                    <a:pt x="0" y="1449"/>
                  </a:lnTo>
                  <a:lnTo>
                    <a:pt x="1448" y="2896"/>
                  </a:lnTo>
                  <a:lnTo>
                    <a:pt x="2908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2608009" y="1605846"/>
              <a:ext cx="89240" cy="89271"/>
            </a:xfrm>
            <a:custGeom>
              <a:avLst/>
              <a:gdLst/>
              <a:ahLst/>
              <a:cxnLst/>
              <a:rect l="l" t="t" r="r" b="b"/>
              <a:pathLst>
                <a:path w="2896" h="2897" extrusionOk="0">
                  <a:moveTo>
                    <a:pt x="1448" y="1"/>
                  </a:moveTo>
                  <a:lnTo>
                    <a:pt x="0" y="1449"/>
                  </a:lnTo>
                  <a:lnTo>
                    <a:pt x="1448" y="2896"/>
                  </a:lnTo>
                  <a:lnTo>
                    <a:pt x="2896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2701379" y="1605846"/>
              <a:ext cx="89271" cy="89271"/>
            </a:xfrm>
            <a:custGeom>
              <a:avLst/>
              <a:gdLst/>
              <a:ahLst/>
              <a:cxnLst/>
              <a:rect l="l" t="t" r="r" b="b"/>
              <a:pathLst>
                <a:path w="2897" h="2897" extrusionOk="0">
                  <a:moveTo>
                    <a:pt x="1448" y="1"/>
                  </a:moveTo>
                  <a:lnTo>
                    <a:pt x="1" y="1449"/>
                  </a:lnTo>
                  <a:lnTo>
                    <a:pt x="1448" y="2896"/>
                  </a:lnTo>
                  <a:lnTo>
                    <a:pt x="2896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2327870" y="1696226"/>
              <a:ext cx="89610" cy="89240"/>
            </a:xfrm>
            <a:custGeom>
              <a:avLst/>
              <a:gdLst/>
              <a:ahLst/>
              <a:cxnLst/>
              <a:rect l="l" t="t" r="r" b="b"/>
              <a:pathLst>
                <a:path w="2908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2421239" y="1696226"/>
              <a:ext cx="89641" cy="89240"/>
            </a:xfrm>
            <a:custGeom>
              <a:avLst/>
              <a:gdLst/>
              <a:ahLst/>
              <a:cxnLst/>
              <a:rect l="l" t="t" r="r" b="b"/>
              <a:pathLst>
                <a:path w="2909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2514640" y="1696226"/>
              <a:ext cx="89240" cy="8924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5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2608009" y="1696226"/>
              <a:ext cx="89240" cy="8924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2701379" y="1696226"/>
              <a:ext cx="89271" cy="8924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2327870" y="1786576"/>
              <a:ext cx="89610" cy="89240"/>
            </a:xfrm>
            <a:custGeom>
              <a:avLst/>
              <a:gdLst/>
              <a:ahLst/>
              <a:cxnLst/>
              <a:rect l="l" t="t" r="r" b="b"/>
              <a:pathLst>
                <a:path w="2908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2421239" y="1786576"/>
              <a:ext cx="89641" cy="89240"/>
            </a:xfrm>
            <a:custGeom>
              <a:avLst/>
              <a:gdLst/>
              <a:ahLst/>
              <a:cxnLst/>
              <a:rect l="l" t="t" r="r" b="b"/>
              <a:pathLst>
                <a:path w="2909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2514640" y="1786576"/>
              <a:ext cx="89240" cy="8924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5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2608009" y="1786576"/>
              <a:ext cx="89240" cy="8924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2701379" y="1786576"/>
              <a:ext cx="89271" cy="8924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26"/>
          <p:cNvSpPr/>
          <p:nvPr/>
        </p:nvSpPr>
        <p:spPr>
          <a:xfrm>
            <a:off x="7463938" y="2777163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6"/>
          <p:cNvSpPr/>
          <p:nvPr/>
        </p:nvSpPr>
        <p:spPr>
          <a:xfrm>
            <a:off x="3820902" y="78855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6"/>
          <p:cNvSpPr/>
          <p:nvPr/>
        </p:nvSpPr>
        <p:spPr>
          <a:xfrm>
            <a:off x="8115288" y="0"/>
            <a:ext cx="1028700" cy="103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Google Shape;471;p26"/>
          <p:cNvGrpSpPr/>
          <p:nvPr/>
        </p:nvGrpSpPr>
        <p:grpSpPr>
          <a:xfrm>
            <a:off x="8215320" y="104837"/>
            <a:ext cx="828635" cy="828626"/>
            <a:chOff x="2181560" y="549169"/>
            <a:chExt cx="381859" cy="381890"/>
          </a:xfrm>
        </p:grpSpPr>
        <p:sp>
          <p:nvSpPr>
            <p:cNvPr id="472" name="Google Shape;472;p26"/>
            <p:cNvSpPr/>
            <p:nvPr/>
          </p:nvSpPr>
          <p:spPr>
            <a:xfrm>
              <a:off x="2353940" y="549169"/>
              <a:ext cx="37841" cy="35961"/>
            </a:xfrm>
            <a:custGeom>
              <a:avLst/>
              <a:gdLst/>
              <a:ahLst/>
              <a:cxnLst/>
              <a:rect l="l" t="t" r="r" b="b"/>
              <a:pathLst>
                <a:path w="1228" h="1167" extrusionOk="0">
                  <a:moveTo>
                    <a:pt x="614" y="1"/>
                  </a:moveTo>
                  <a:lnTo>
                    <a:pt x="479" y="467"/>
                  </a:lnTo>
                  <a:lnTo>
                    <a:pt x="1" y="443"/>
                  </a:lnTo>
                  <a:lnTo>
                    <a:pt x="406" y="713"/>
                  </a:lnTo>
                  <a:lnTo>
                    <a:pt x="234" y="1166"/>
                  </a:lnTo>
                  <a:lnTo>
                    <a:pt x="614" y="872"/>
                  </a:lnTo>
                  <a:lnTo>
                    <a:pt x="995" y="1166"/>
                  </a:lnTo>
                  <a:lnTo>
                    <a:pt x="823" y="713"/>
                  </a:lnTo>
                  <a:lnTo>
                    <a:pt x="1228" y="443"/>
                  </a:lnTo>
                  <a:lnTo>
                    <a:pt x="749" y="467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2357360" y="613819"/>
              <a:ext cx="31031" cy="30661"/>
            </a:xfrm>
            <a:custGeom>
              <a:avLst/>
              <a:gdLst/>
              <a:ahLst/>
              <a:cxnLst/>
              <a:rect l="l" t="t" r="r" b="b"/>
              <a:pathLst>
                <a:path w="1007" h="995" extrusionOk="0">
                  <a:moveTo>
                    <a:pt x="503" y="1"/>
                  </a:moveTo>
                  <a:lnTo>
                    <a:pt x="381" y="381"/>
                  </a:lnTo>
                  <a:lnTo>
                    <a:pt x="0" y="492"/>
                  </a:lnTo>
                  <a:lnTo>
                    <a:pt x="381" y="614"/>
                  </a:lnTo>
                  <a:lnTo>
                    <a:pt x="503" y="995"/>
                  </a:lnTo>
                  <a:lnTo>
                    <a:pt x="626" y="614"/>
                  </a:lnTo>
                  <a:lnTo>
                    <a:pt x="1006" y="492"/>
                  </a:lnTo>
                  <a:lnTo>
                    <a:pt x="626" y="38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2353940" y="895098"/>
              <a:ext cx="37841" cy="35961"/>
            </a:xfrm>
            <a:custGeom>
              <a:avLst/>
              <a:gdLst/>
              <a:ahLst/>
              <a:cxnLst/>
              <a:rect l="l" t="t" r="r" b="b"/>
              <a:pathLst>
                <a:path w="1228" h="1167" extrusionOk="0">
                  <a:moveTo>
                    <a:pt x="234" y="1"/>
                  </a:moveTo>
                  <a:lnTo>
                    <a:pt x="406" y="455"/>
                  </a:lnTo>
                  <a:lnTo>
                    <a:pt x="1" y="725"/>
                  </a:lnTo>
                  <a:lnTo>
                    <a:pt x="479" y="700"/>
                  </a:lnTo>
                  <a:lnTo>
                    <a:pt x="614" y="1166"/>
                  </a:lnTo>
                  <a:lnTo>
                    <a:pt x="749" y="700"/>
                  </a:lnTo>
                  <a:lnTo>
                    <a:pt x="1228" y="725"/>
                  </a:lnTo>
                  <a:lnTo>
                    <a:pt x="823" y="455"/>
                  </a:lnTo>
                  <a:lnTo>
                    <a:pt x="995" y="1"/>
                  </a:lnTo>
                  <a:lnTo>
                    <a:pt x="614" y="295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2357360" y="835748"/>
              <a:ext cx="31031" cy="30661"/>
            </a:xfrm>
            <a:custGeom>
              <a:avLst/>
              <a:gdLst/>
              <a:ahLst/>
              <a:cxnLst/>
              <a:rect l="l" t="t" r="r" b="b"/>
              <a:pathLst>
                <a:path w="1007" h="995" extrusionOk="0">
                  <a:moveTo>
                    <a:pt x="503" y="1"/>
                  </a:moveTo>
                  <a:lnTo>
                    <a:pt x="381" y="381"/>
                  </a:lnTo>
                  <a:lnTo>
                    <a:pt x="0" y="491"/>
                  </a:lnTo>
                  <a:lnTo>
                    <a:pt x="381" y="614"/>
                  </a:lnTo>
                  <a:lnTo>
                    <a:pt x="503" y="994"/>
                  </a:lnTo>
                  <a:lnTo>
                    <a:pt x="626" y="614"/>
                  </a:lnTo>
                  <a:lnTo>
                    <a:pt x="1006" y="491"/>
                  </a:lnTo>
                  <a:lnTo>
                    <a:pt x="626" y="38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2234100" y="600599"/>
              <a:ext cx="37471" cy="37471"/>
            </a:xfrm>
            <a:custGeom>
              <a:avLst/>
              <a:gdLst/>
              <a:ahLst/>
              <a:cxnLst/>
              <a:rect l="l" t="t" r="r" b="b"/>
              <a:pathLst>
                <a:path w="1216" h="1216" extrusionOk="0">
                  <a:moveTo>
                    <a:pt x="859" y="0"/>
                  </a:moveTo>
                  <a:lnTo>
                    <a:pt x="540" y="369"/>
                  </a:lnTo>
                  <a:lnTo>
                    <a:pt x="111" y="123"/>
                  </a:lnTo>
                  <a:lnTo>
                    <a:pt x="356" y="553"/>
                  </a:lnTo>
                  <a:lnTo>
                    <a:pt x="1" y="872"/>
                  </a:lnTo>
                  <a:lnTo>
                    <a:pt x="467" y="773"/>
                  </a:lnTo>
                  <a:lnTo>
                    <a:pt x="675" y="1215"/>
                  </a:lnTo>
                  <a:lnTo>
                    <a:pt x="725" y="737"/>
                  </a:lnTo>
                  <a:lnTo>
                    <a:pt x="1215" y="688"/>
                  </a:lnTo>
                  <a:lnTo>
                    <a:pt x="774" y="479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2283250" y="650119"/>
              <a:ext cx="21971" cy="21570"/>
            </a:xfrm>
            <a:custGeom>
              <a:avLst/>
              <a:gdLst/>
              <a:ahLst/>
              <a:cxnLst/>
              <a:rect l="l" t="t" r="r" b="b"/>
              <a:pathLst>
                <a:path w="713" h="700" extrusionOk="0">
                  <a:moveTo>
                    <a:pt x="1" y="1"/>
                  </a:moveTo>
                  <a:lnTo>
                    <a:pt x="185" y="356"/>
                  </a:lnTo>
                  <a:lnTo>
                    <a:pt x="1" y="700"/>
                  </a:lnTo>
                  <a:lnTo>
                    <a:pt x="356" y="528"/>
                  </a:lnTo>
                  <a:lnTo>
                    <a:pt x="712" y="700"/>
                  </a:lnTo>
                  <a:lnTo>
                    <a:pt x="528" y="356"/>
                  </a:lnTo>
                  <a:lnTo>
                    <a:pt x="712" y="1"/>
                  </a:lnTo>
                  <a:lnTo>
                    <a:pt x="356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2265870" y="632369"/>
              <a:ext cx="9090" cy="9460"/>
            </a:xfrm>
            <a:custGeom>
              <a:avLst/>
              <a:gdLst/>
              <a:ahLst/>
              <a:cxnLst/>
              <a:rect l="l" t="t" r="r" b="b"/>
              <a:pathLst>
                <a:path w="295" h="307" extrusionOk="0">
                  <a:moveTo>
                    <a:pt x="295" y="30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2314250" y="681118"/>
              <a:ext cx="20061" cy="20061"/>
            </a:xfrm>
            <a:custGeom>
              <a:avLst/>
              <a:gdLst/>
              <a:ahLst/>
              <a:cxnLst/>
              <a:rect l="l" t="t" r="r" b="b"/>
              <a:pathLst>
                <a:path w="651" h="651" extrusionOk="0">
                  <a:moveTo>
                    <a:pt x="1" y="1"/>
                  </a:moveTo>
                  <a:lnTo>
                    <a:pt x="651" y="65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2342230" y="708729"/>
              <a:ext cx="4561" cy="4930"/>
            </a:xfrm>
            <a:custGeom>
              <a:avLst/>
              <a:gdLst/>
              <a:ahLst/>
              <a:cxnLst/>
              <a:rect l="l" t="t" r="r" b="b"/>
              <a:pathLst>
                <a:path w="148" h="160" extrusionOk="0">
                  <a:moveTo>
                    <a:pt x="1" y="0"/>
                  </a:moveTo>
                  <a:lnTo>
                    <a:pt x="148" y="16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2355449" y="721948"/>
              <a:ext cx="4591" cy="4961"/>
            </a:xfrm>
            <a:custGeom>
              <a:avLst/>
              <a:gdLst/>
              <a:ahLst/>
              <a:cxnLst/>
              <a:rect l="l" t="t" r="r" b="b"/>
              <a:pathLst>
                <a:path w="149" h="161" extrusionOk="0">
                  <a:moveTo>
                    <a:pt x="1" y="1"/>
                  </a:moveTo>
                  <a:lnTo>
                    <a:pt x="148" y="16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2473810" y="840679"/>
              <a:ext cx="37440" cy="37440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540" y="0"/>
                  </a:moveTo>
                  <a:lnTo>
                    <a:pt x="479" y="479"/>
                  </a:lnTo>
                  <a:lnTo>
                    <a:pt x="0" y="540"/>
                  </a:lnTo>
                  <a:lnTo>
                    <a:pt x="442" y="736"/>
                  </a:lnTo>
                  <a:lnTo>
                    <a:pt x="344" y="1215"/>
                  </a:lnTo>
                  <a:lnTo>
                    <a:pt x="675" y="859"/>
                  </a:lnTo>
                  <a:lnTo>
                    <a:pt x="1092" y="1092"/>
                  </a:lnTo>
                  <a:lnTo>
                    <a:pt x="859" y="675"/>
                  </a:lnTo>
                  <a:lnTo>
                    <a:pt x="1215" y="344"/>
                  </a:lnTo>
                  <a:lnTo>
                    <a:pt x="1215" y="344"/>
                  </a:lnTo>
                  <a:lnTo>
                    <a:pt x="736" y="442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2440160" y="807029"/>
              <a:ext cx="21940" cy="21940"/>
            </a:xfrm>
            <a:custGeom>
              <a:avLst/>
              <a:gdLst/>
              <a:ahLst/>
              <a:cxnLst/>
              <a:rect l="l" t="t" r="r" b="b"/>
              <a:pathLst>
                <a:path w="712" h="712" extrusionOk="0">
                  <a:moveTo>
                    <a:pt x="0" y="0"/>
                  </a:moveTo>
                  <a:lnTo>
                    <a:pt x="184" y="356"/>
                  </a:lnTo>
                  <a:lnTo>
                    <a:pt x="0" y="712"/>
                  </a:lnTo>
                  <a:lnTo>
                    <a:pt x="356" y="528"/>
                  </a:lnTo>
                  <a:lnTo>
                    <a:pt x="712" y="712"/>
                  </a:lnTo>
                  <a:lnTo>
                    <a:pt x="528" y="356"/>
                  </a:lnTo>
                  <a:lnTo>
                    <a:pt x="712" y="0"/>
                  </a:lnTo>
                  <a:lnTo>
                    <a:pt x="356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2470020" y="836888"/>
              <a:ext cx="9491" cy="9491"/>
            </a:xfrm>
            <a:custGeom>
              <a:avLst/>
              <a:gdLst/>
              <a:ahLst/>
              <a:cxnLst/>
              <a:rect l="l" t="t" r="r" b="b"/>
              <a:pathLst>
                <a:path w="308" h="308" extrusionOk="0">
                  <a:moveTo>
                    <a:pt x="0" y="0"/>
                  </a:moveTo>
                  <a:lnTo>
                    <a:pt x="307" y="30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2410670" y="777539"/>
              <a:ext cx="20061" cy="20061"/>
            </a:xfrm>
            <a:custGeom>
              <a:avLst/>
              <a:gdLst/>
              <a:ahLst/>
              <a:cxnLst/>
              <a:rect l="l" t="t" r="r" b="b"/>
              <a:pathLst>
                <a:path w="651" h="651" extrusionOk="0">
                  <a:moveTo>
                    <a:pt x="650" y="65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2398560" y="765059"/>
              <a:ext cx="4561" cy="4930"/>
            </a:xfrm>
            <a:custGeom>
              <a:avLst/>
              <a:gdLst/>
              <a:ahLst/>
              <a:cxnLst/>
              <a:rect l="l" t="t" r="r" b="b"/>
              <a:pathLst>
                <a:path w="148" h="160" extrusionOk="0">
                  <a:moveTo>
                    <a:pt x="148" y="16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2385340" y="752209"/>
              <a:ext cx="4561" cy="4561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4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2473810" y="600599"/>
              <a:ext cx="37440" cy="37471"/>
            </a:xfrm>
            <a:custGeom>
              <a:avLst/>
              <a:gdLst/>
              <a:ahLst/>
              <a:cxnLst/>
              <a:rect l="l" t="t" r="r" b="b"/>
              <a:pathLst>
                <a:path w="1215" h="1216" extrusionOk="0">
                  <a:moveTo>
                    <a:pt x="344" y="0"/>
                  </a:moveTo>
                  <a:lnTo>
                    <a:pt x="442" y="479"/>
                  </a:lnTo>
                  <a:lnTo>
                    <a:pt x="0" y="688"/>
                  </a:lnTo>
                  <a:lnTo>
                    <a:pt x="479" y="737"/>
                  </a:lnTo>
                  <a:lnTo>
                    <a:pt x="540" y="1215"/>
                  </a:lnTo>
                  <a:lnTo>
                    <a:pt x="736" y="773"/>
                  </a:lnTo>
                  <a:lnTo>
                    <a:pt x="1215" y="872"/>
                  </a:lnTo>
                  <a:lnTo>
                    <a:pt x="859" y="553"/>
                  </a:lnTo>
                  <a:lnTo>
                    <a:pt x="1092" y="123"/>
                  </a:lnTo>
                  <a:lnTo>
                    <a:pt x="675" y="369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2440160" y="650119"/>
              <a:ext cx="21940" cy="21570"/>
            </a:xfrm>
            <a:custGeom>
              <a:avLst/>
              <a:gdLst/>
              <a:ahLst/>
              <a:cxnLst/>
              <a:rect l="l" t="t" r="r" b="b"/>
              <a:pathLst>
                <a:path w="712" h="700" extrusionOk="0">
                  <a:moveTo>
                    <a:pt x="0" y="1"/>
                  </a:moveTo>
                  <a:lnTo>
                    <a:pt x="184" y="356"/>
                  </a:lnTo>
                  <a:lnTo>
                    <a:pt x="0" y="700"/>
                  </a:lnTo>
                  <a:lnTo>
                    <a:pt x="0" y="700"/>
                  </a:lnTo>
                  <a:lnTo>
                    <a:pt x="356" y="528"/>
                  </a:lnTo>
                  <a:lnTo>
                    <a:pt x="712" y="700"/>
                  </a:lnTo>
                  <a:lnTo>
                    <a:pt x="528" y="356"/>
                  </a:lnTo>
                  <a:lnTo>
                    <a:pt x="712" y="1"/>
                  </a:lnTo>
                  <a:lnTo>
                    <a:pt x="356" y="1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2470020" y="632369"/>
              <a:ext cx="9491" cy="9460"/>
            </a:xfrm>
            <a:custGeom>
              <a:avLst/>
              <a:gdLst/>
              <a:ahLst/>
              <a:cxnLst/>
              <a:rect l="l" t="t" r="r" b="b"/>
              <a:pathLst>
                <a:path w="308" h="307" extrusionOk="0">
                  <a:moveTo>
                    <a:pt x="0" y="307"/>
                  </a:moveTo>
                  <a:lnTo>
                    <a:pt x="307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2410670" y="681118"/>
              <a:ext cx="20061" cy="20061"/>
            </a:xfrm>
            <a:custGeom>
              <a:avLst/>
              <a:gdLst/>
              <a:ahLst/>
              <a:cxnLst/>
              <a:rect l="l" t="t" r="r" b="b"/>
              <a:pathLst>
                <a:path w="651" h="651" extrusionOk="0">
                  <a:moveTo>
                    <a:pt x="650" y="1"/>
                  </a:moveTo>
                  <a:lnTo>
                    <a:pt x="0" y="65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2398560" y="708729"/>
              <a:ext cx="4561" cy="4930"/>
            </a:xfrm>
            <a:custGeom>
              <a:avLst/>
              <a:gdLst/>
              <a:ahLst/>
              <a:cxnLst/>
              <a:rect l="l" t="t" r="r" b="b"/>
              <a:pathLst>
                <a:path w="148" h="160" extrusionOk="0">
                  <a:moveTo>
                    <a:pt x="148" y="0"/>
                  </a:moveTo>
                  <a:lnTo>
                    <a:pt x="1" y="16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2385340" y="721948"/>
              <a:ext cx="4561" cy="4961"/>
            </a:xfrm>
            <a:custGeom>
              <a:avLst/>
              <a:gdLst/>
              <a:ahLst/>
              <a:cxnLst/>
              <a:rect l="l" t="t" r="r" b="b"/>
              <a:pathLst>
                <a:path w="148" h="161" extrusionOk="0">
                  <a:moveTo>
                    <a:pt x="147" y="1"/>
                  </a:moveTo>
                  <a:lnTo>
                    <a:pt x="0" y="16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2234100" y="840679"/>
              <a:ext cx="37471" cy="37440"/>
            </a:xfrm>
            <a:custGeom>
              <a:avLst/>
              <a:gdLst/>
              <a:ahLst/>
              <a:cxnLst/>
              <a:rect l="l" t="t" r="r" b="b"/>
              <a:pathLst>
                <a:path w="1216" h="1215" extrusionOk="0">
                  <a:moveTo>
                    <a:pt x="675" y="0"/>
                  </a:moveTo>
                  <a:lnTo>
                    <a:pt x="467" y="442"/>
                  </a:lnTo>
                  <a:lnTo>
                    <a:pt x="1" y="344"/>
                  </a:lnTo>
                  <a:lnTo>
                    <a:pt x="356" y="675"/>
                  </a:lnTo>
                  <a:lnTo>
                    <a:pt x="111" y="1092"/>
                  </a:lnTo>
                  <a:lnTo>
                    <a:pt x="540" y="859"/>
                  </a:lnTo>
                  <a:lnTo>
                    <a:pt x="859" y="1215"/>
                  </a:lnTo>
                  <a:lnTo>
                    <a:pt x="859" y="1215"/>
                  </a:lnTo>
                  <a:lnTo>
                    <a:pt x="774" y="736"/>
                  </a:lnTo>
                  <a:lnTo>
                    <a:pt x="1215" y="540"/>
                  </a:lnTo>
                  <a:lnTo>
                    <a:pt x="725" y="479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2283250" y="807029"/>
              <a:ext cx="21971" cy="21940"/>
            </a:xfrm>
            <a:custGeom>
              <a:avLst/>
              <a:gdLst/>
              <a:ahLst/>
              <a:cxnLst/>
              <a:rect l="l" t="t" r="r" b="b"/>
              <a:pathLst>
                <a:path w="713" h="712" extrusionOk="0">
                  <a:moveTo>
                    <a:pt x="1" y="0"/>
                  </a:moveTo>
                  <a:lnTo>
                    <a:pt x="185" y="356"/>
                  </a:lnTo>
                  <a:lnTo>
                    <a:pt x="1" y="712"/>
                  </a:lnTo>
                  <a:lnTo>
                    <a:pt x="1" y="712"/>
                  </a:lnTo>
                  <a:lnTo>
                    <a:pt x="356" y="528"/>
                  </a:lnTo>
                  <a:lnTo>
                    <a:pt x="712" y="712"/>
                  </a:lnTo>
                  <a:lnTo>
                    <a:pt x="528" y="356"/>
                  </a:lnTo>
                  <a:lnTo>
                    <a:pt x="712" y="0"/>
                  </a:lnTo>
                  <a:lnTo>
                    <a:pt x="356" y="1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2265870" y="836888"/>
              <a:ext cx="9090" cy="9491"/>
            </a:xfrm>
            <a:custGeom>
              <a:avLst/>
              <a:gdLst/>
              <a:ahLst/>
              <a:cxnLst/>
              <a:rect l="l" t="t" r="r" b="b"/>
              <a:pathLst>
                <a:path w="295" h="308" extrusionOk="0">
                  <a:moveTo>
                    <a:pt x="295" y="0"/>
                  </a:moveTo>
                  <a:lnTo>
                    <a:pt x="0" y="30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2314250" y="777539"/>
              <a:ext cx="20061" cy="20061"/>
            </a:xfrm>
            <a:custGeom>
              <a:avLst/>
              <a:gdLst/>
              <a:ahLst/>
              <a:cxnLst/>
              <a:rect l="l" t="t" r="r" b="b"/>
              <a:pathLst>
                <a:path w="651" h="651" extrusionOk="0">
                  <a:moveTo>
                    <a:pt x="1" y="650"/>
                  </a:moveTo>
                  <a:lnTo>
                    <a:pt x="65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2342230" y="765059"/>
              <a:ext cx="4561" cy="4930"/>
            </a:xfrm>
            <a:custGeom>
              <a:avLst/>
              <a:gdLst/>
              <a:ahLst/>
              <a:cxnLst/>
              <a:rect l="l" t="t" r="r" b="b"/>
              <a:pathLst>
                <a:path w="148" h="160" extrusionOk="0">
                  <a:moveTo>
                    <a:pt x="1" y="160"/>
                  </a:moveTo>
                  <a:lnTo>
                    <a:pt x="14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2355449" y="752209"/>
              <a:ext cx="4591" cy="4561"/>
            </a:xfrm>
            <a:custGeom>
              <a:avLst/>
              <a:gdLst/>
              <a:ahLst/>
              <a:cxnLst/>
              <a:rect l="l" t="t" r="r" b="b"/>
              <a:pathLst>
                <a:path w="149" h="148" extrusionOk="0">
                  <a:moveTo>
                    <a:pt x="1" y="147"/>
                  </a:moveTo>
                  <a:lnTo>
                    <a:pt x="14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2181560" y="720438"/>
              <a:ext cx="36331" cy="37841"/>
            </a:xfrm>
            <a:custGeom>
              <a:avLst/>
              <a:gdLst/>
              <a:ahLst/>
              <a:cxnLst/>
              <a:rect l="l" t="t" r="r" b="b"/>
              <a:pathLst>
                <a:path w="1179" h="1228" extrusionOk="0">
                  <a:moveTo>
                    <a:pt x="454" y="1"/>
                  </a:moveTo>
                  <a:lnTo>
                    <a:pt x="467" y="491"/>
                  </a:lnTo>
                  <a:lnTo>
                    <a:pt x="0" y="614"/>
                  </a:lnTo>
                  <a:lnTo>
                    <a:pt x="467" y="749"/>
                  </a:lnTo>
                  <a:lnTo>
                    <a:pt x="454" y="1228"/>
                  </a:lnTo>
                  <a:lnTo>
                    <a:pt x="724" y="823"/>
                  </a:lnTo>
                  <a:lnTo>
                    <a:pt x="1178" y="994"/>
                  </a:lnTo>
                  <a:lnTo>
                    <a:pt x="871" y="614"/>
                  </a:lnTo>
                  <a:lnTo>
                    <a:pt x="1178" y="234"/>
                  </a:lnTo>
                  <a:lnTo>
                    <a:pt x="1178" y="234"/>
                  </a:lnTo>
                  <a:lnTo>
                    <a:pt x="724" y="406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2246210" y="724229"/>
              <a:ext cx="31031" cy="30661"/>
            </a:xfrm>
            <a:custGeom>
              <a:avLst/>
              <a:gdLst/>
              <a:ahLst/>
              <a:cxnLst/>
              <a:rect l="l" t="t" r="r" b="b"/>
              <a:pathLst>
                <a:path w="1007" h="995" extrusionOk="0">
                  <a:moveTo>
                    <a:pt x="503" y="0"/>
                  </a:moveTo>
                  <a:lnTo>
                    <a:pt x="381" y="368"/>
                  </a:lnTo>
                  <a:lnTo>
                    <a:pt x="0" y="491"/>
                  </a:lnTo>
                  <a:lnTo>
                    <a:pt x="381" y="614"/>
                  </a:lnTo>
                  <a:lnTo>
                    <a:pt x="503" y="994"/>
                  </a:lnTo>
                  <a:lnTo>
                    <a:pt x="626" y="614"/>
                  </a:lnTo>
                  <a:lnTo>
                    <a:pt x="1006" y="491"/>
                  </a:lnTo>
                  <a:lnTo>
                    <a:pt x="626" y="36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2527490" y="720438"/>
              <a:ext cx="35930" cy="37841"/>
            </a:xfrm>
            <a:custGeom>
              <a:avLst/>
              <a:gdLst/>
              <a:ahLst/>
              <a:cxnLst/>
              <a:rect l="l" t="t" r="r" b="b"/>
              <a:pathLst>
                <a:path w="1166" h="1228" extrusionOk="0">
                  <a:moveTo>
                    <a:pt x="724" y="1"/>
                  </a:moveTo>
                  <a:lnTo>
                    <a:pt x="454" y="406"/>
                  </a:lnTo>
                  <a:lnTo>
                    <a:pt x="0" y="234"/>
                  </a:lnTo>
                  <a:lnTo>
                    <a:pt x="307" y="614"/>
                  </a:lnTo>
                  <a:lnTo>
                    <a:pt x="0" y="994"/>
                  </a:lnTo>
                  <a:lnTo>
                    <a:pt x="454" y="823"/>
                  </a:lnTo>
                  <a:lnTo>
                    <a:pt x="724" y="1228"/>
                  </a:lnTo>
                  <a:lnTo>
                    <a:pt x="699" y="749"/>
                  </a:lnTo>
                  <a:lnTo>
                    <a:pt x="1166" y="614"/>
                  </a:lnTo>
                  <a:lnTo>
                    <a:pt x="699" y="49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2468109" y="724229"/>
              <a:ext cx="31062" cy="30661"/>
            </a:xfrm>
            <a:custGeom>
              <a:avLst/>
              <a:gdLst/>
              <a:ahLst/>
              <a:cxnLst/>
              <a:rect l="l" t="t" r="r" b="b"/>
              <a:pathLst>
                <a:path w="1008" h="995" extrusionOk="0">
                  <a:moveTo>
                    <a:pt x="504" y="0"/>
                  </a:moveTo>
                  <a:lnTo>
                    <a:pt x="381" y="368"/>
                  </a:lnTo>
                  <a:lnTo>
                    <a:pt x="1" y="491"/>
                  </a:lnTo>
                  <a:lnTo>
                    <a:pt x="381" y="614"/>
                  </a:lnTo>
                  <a:lnTo>
                    <a:pt x="504" y="994"/>
                  </a:lnTo>
                  <a:lnTo>
                    <a:pt x="627" y="614"/>
                  </a:lnTo>
                  <a:lnTo>
                    <a:pt x="1007" y="491"/>
                  </a:lnTo>
                  <a:lnTo>
                    <a:pt x="627" y="36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2364910" y="731778"/>
              <a:ext cx="15531" cy="15161"/>
            </a:xfrm>
            <a:custGeom>
              <a:avLst/>
              <a:gdLst/>
              <a:ahLst/>
              <a:cxnLst/>
              <a:rect l="l" t="t" r="r" b="b"/>
              <a:pathLst>
                <a:path w="504" h="492" extrusionOk="0">
                  <a:moveTo>
                    <a:pt x="246" y="1"/>
                  </a:moveTo>
                  <a:cubicBezTo>
                    <a:pt x="111" y="1"/>
                    <a:pt x="1" y="111"/>
                    <a:pt x="1" y="246"/>
                  </a:cubicBezTo>
                  <a:cubicBezTo>
                    <a:pt x="1" y="381"/>
                    <a:pt x="111" y="491"/>
                    <a:pt x="246" y="491"/>
                  </a:cubicBezTo>
                  <a:cubicBezTo>
                    <a:pt x="393" y="491"/>
                    <a:pt x="504" y="381"/>
                    <a:pt x="504" y="246"/>
                  </a:cubicBezTo>
                  <a:cubicBezTo>
                    <a:pt x="504" y="111"/>
                    <a:pt x="39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" name="Google Shape;524;p26"/>
          <p:cNvSpPr/>
          <p:nvPr/>
        </p:nvSpPr>
        <p:spPr>
          <a:xfrm>
            <a:off x="6225163" y="2443613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6"/>
          <p:cNvSpPr/>
          <p:nvPr/>
        </p:nvSpPr>
        <p:spPr>
          <a:xfrm>
            <a:off x="2911177" y="4448602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B362CC-0F5C-06A0-12F8-98BED60C87AA}"/>
              </a:ext>
            </a:extLst>
          </p:cNvPr>
          <p:cNvGrpSpPr/>
          <p:nvPr/>
        </p:nvGrpSpPr>
        <p:grpSpPr>
          <a:xfrm>
            <a:off x="278547" y="1252869"/>
            <a:ext cx="384502" cy="1509384"/>
            <a:chOff x="316181" y="220155"/>
            <a:chExt cx="384502" cy="1509384"/>
          </a:xfrm>
        </p:grpSpPr>
        <p:sp>
          <p:nvSpPr>
            <p:cNvPr id="5" name="Google Shape;844;p31">
              <a:extLst>
                <a:ext uri="{FF2B5EF4-FFF2-40B4-BE49-F238E27FC236}">
                  <a16:creationId xmlns:a16="http://schemas.microsoft.com/office/drawing/2014/main" id="{460CC54B-5A8E-43C4-6E3F-90D654A26FC2}"/>
                </a:ext>
              </a:extLst>
            </p:cNvPr>
            <p:cNvSpPr/>
            <p:nvPr/>
          </p:nvSpPr>
          <p:spPr>
            <a:xfrm>
              <a:off x="316181" y="220155"/>
              <a:ext cx="384502" cy="385193"/>
            </a:xfrm>
            <a:custGeom>
              <a:avLst/>
              <a:gdLst/>
              <a:ahLst/>
              <a:cxnLst/>
              <a:rect l="l" t="t" r="r" b="b"/>
              <a:pathLst>
                <a:path w="5866" h="5877" extrusionOk="0">
                  <a:moveTo>
                    <a:pt x="3988" y="0"/>
                  </a:moveTo>
                  <a:lnTo>
                    <a:pt x="2872" y="1693"/>
                  </a:lnTo>
                  <a:lnTo>
                    <a:pt x="1596" y="123"/>
                  </a:lnTo>
                  <a:lnTo>
                    <a:pt x="2013" y="2098"/>
                  </a:lnTo>
                  <a:lnTo>
                    <a:pt x="1" y="1889"/>
                  </a:lnTo>
                  <a:lnTo>
                    <a:pt x="1" y="1889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2"/>
                  </a:lnTo>
                  <a:lnTo>
                    <a:pt x="1890" y="5877"/>
                  </a:lnTo>
                  <a:lnTo>
                    <a:pt x="2994" y="4184"/>
                  </a:lnTo>
                  <a:lnTo>
                    <a:pt x="4270" y="5754"/>
                  </a:lnTo>
                  <a:lnTo>
                    <a:pt x="3853" y="3766"/>
                  </a:lnTo>
                  <a:lnTo>
                    <a:pt x="5865" y="3987"/>
                  </a:lnTo>
                  <a:lnTo>
                    <a:pt x="4172" y="2871"/>
                  </a:lnTo>
                  <a:lnTo>
                    <a:pt x="5755" y="1607"/>
                  </a:lnTo>
                  <a:lnTo>
                    <a:pt x="3767" y="2012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45;p31">
              <a:extLst>
                <a:ext uri="{FF2B5EF4-FFF2-40B4-BE49-F238E27FC236}">
                  <a16:creationId xmlns:a16="http://schemas.microsoft.com/office/drawing/2014/main" id="{7407A2A5-533E-ADCB-C552-04F6AAF50772}"/>
                </a:ext>
              </a:extLst>
            </p:cNvPr>
            <p:cNvSpPr/>
            <p:nvPr/>
          </p:nvSpPr>
          <p:spPr>
            <a:xfrm>
              <a:off x="316181" y="1345067"/>
              <a:ext cx="384502" cy="384472"/>
            </a:xfrm>
            <a:custGeom>
              <a:avLst/>
              <a:gdLst/>
              <a:ahLst/>
              <a:cxnLst/>
              <a:rect l="l" t="t" r="r" b="b"/>
              <a:pathLst>
                <a:path w="5866" h="5866" extrusionOk="0">
                  <a:moveTo>
                    <a:pt x="3988" y="1"/>
                  </a:moveTo>
                  <a:lnTo>
                    <a:pt x="2872" y="1694"/>
                  </a:lnTo>
                  <a:lnTo>
                    <a:pt x="1596" y="111"/>
                  </a:lnTo>
                  <a:lnTo>
                    <a:pt x="2013" y="2099"/>
                  </a:lnTo>
                  <a:lnTo>
                    <a:pt x="1" y="1878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3"/>
                  </a:lnTo>
                  <a:lnTo>
                    <a:pt x="1890" y="5865"/>
                  </a:lnTo>
                  <a:lnTo>
                    <a:pt x="2994" y="4172"/>
                  </a:lnTo>
                  <a:lnTo>
                    <a:pt x="4270" y="5755"/>
                  </a:lnTo>
                  <a:lnTo>
                    <a:pt x="3853" y="3767"/>
                  </a:lnTo>
                  <a:lnTo>
                    <a:pt x="5865" y="3988"/>
                  </a:lnTo>
                  <a:lnTo>
                    <a:pt x="4172" y="2872"/>
                  </a:lnTo>
                  <a:lnTo>
                    <a:pt x="5755" y="1596"/>
                  </a:lnTo>
                  <a:lnTo>
                    <a:pt x="3767" y="2013"/>
                  </a:lnTo>
                  <a:lnTo>
                    <a:pt x="3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6;p31">
              <a:extLst>
                <a:ext uri="{FF2B5EF4-FFF2-40B4-BE49-F238E27FC236}">
                  <a16:creationId xmlns:a16="http://schemas.microsoft.com/office/drawing/2014/main" id="{B6945F64-B7AC-716B-A8A1-188CC7869874}"/>
                </a:ext>
              </a:extLst>
            </p:cNvPr>
            <p:cNvSpPr/>
            <p:nvPr/>
          </p:nvSpPr>
          <p:spPr>
            <a:xfrm>
              <a:off x="316181" y="798309"/>
              <a:ext cx="384502" cy="384407"/>
            </a:xfrm>
            <a:custGeom>
              <a:avLst/>
              <a:gdLst/>
              <a:ahLst/>
              <a:cxnLst/>
              <a:rect l="l" t="t" r="r" b="b"/>
              <a:pathLst>
                <a:path w="5866" h="5865" extrusionOk="0">
                  <a:moveTo>
                    <a:pt x="3988" y="0"/>
                  </a:moveTo>
                  <a:lnTo>
                    <a:pt x="2872" y="1693"/>
                  </a:lnTo>
                  <a:lnTo>
                    <a:pt x="1596" y="111"/>
                  </a:lnTo>
                  <a:lnTo>
                    <a:pt x="2013" y="2098"/>
                  </a:lnTo>
                  <a:lnTo>
                    <a:pt x="1" y="1877"/>
                  </a:lnTo>
                  <a:lnTo>
                    <a:pt x="1" y="1877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3"/>
                  </a:lnTo>
                  <a:lnTo>
                    <a:pt x="1890" y="5865"/>
                  </a:lnTo>
                  <a:lnTo>
                    <a:pt x="2994" y="4172"/>
                  </a:lnTo>
                  <a:lnTo>
                    <a:pt x="4270" y="5754"/>
                  </a:lnTo>
                  <a:lnTo>
                    <a:pt x="3853" y="3767"/>
                  </a:lnTo>
                  <a:lnTo>
                    <a:pt x="5865" y="3975"/>
                  </a:lnTo>
                  <a:lnTo>
                    <a:pt x="4172" y="2871"/>
                  </a:lnTo>
                  <a:lnTo>
                    <a:pt x="5755" y="1595"/>
                  </a:lnTo>
                  <a:lnTo>
                    <a:pt x="3767" y="2012"/>
                  </a:lnTo>
                  <a:lnTo>
                    <a:pt x="3767" y="2012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2580229-4AE7-2B6D-891A-E4BFDFABEB79}"/>
              </a:ext>
            </a:extLst>
          </p:cNvPr>
          <p:cNvGrpSpPr/>
          <p:nvPr/>
        </p:nvGrpSpPr>
        <p:grpSpPr>
          <a:xfrm>
            <a:off x="8418988" y="2377781"/>
            <a:ext cx="384502" cy="1509384"/>
            <a:chOff x="316181" y="220155"/>
            <a:chExt cx="384502" cy="1509384"/>
          </a:xfrm>
          <a:solidFill>
            <a:schemeClr val="bg2"/>
          </a:solidFill>
        </p:grpSpPr>
        <p:sp>
          <p:nvSpPr>
            <p:cNvPr id="9" name="Google Shape;844;p31">
              <a:extLst>
                <a:ext uri="{FF2B5EF4-FFF2-40B4-BE49-F238E27FC236}">
                  <a16:creationId xmlns:a16="http://schemas.microsoft.com/office/drawing/2014/main" id="{4F03E4FB-49CB-6220-5BAE-A8CD2B4362CE}"/>
                </a:ext>
              </a:extLst>
            </p:cNvPr>
            <p:cNvSpPr/>
            <p:nvPr/>
          </p:nvSpPr>
          <p:spPr>
            <a:xfrm>
              <a:off x="316181" y="220155"/>
              <a:ext cx="384502" cy="385193"/>
            </a:xfrm>
            <a:custGeom>
              <a:avLst/>
              <a:gdLst/>
              <a:ahLst/>
              <a:cxnLst/>
              <a:rect l="l" t="t" r="r" b="b"/>
              <a:pathLst>
                <a:path w="5866" h="5877" extrusionOk="0">
                  <a:moveTo>
                    <a:pt x="3988" y="0"/>
                  </a:moveTo>
                  <a:lnTo>
                    <a:pt x="2872" y="1693"/>
                  </a:lnTo>
                  <a:lnTo>
                    <a:pt x="1596" y="123"/>
                  </a:lnTo>
                  <a:lnTo>
                    <a:pt x="2013" y="2098"/>
                  </a:lnTo>
                  <a:lnTo>
                    <a:pt x="1" y="1889"/>
                  </a:lnTo>
                  <a:lnTo>
                    <a:pt x="1" y="1889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2"/>
                  </a:lnTo>
                  <a:lnTo>
                    <a:pt x="1890" y="5877"/>
                  </a:lnTo>
                  <a:lnTo>
                    <a:pt x="2994" y="4184"/>
                  </a:lnTo>
                  <a:lnTo>
                    <a:pt x="4270" y="5754"/>
                  </a:lnTo>
                  <a:lnTo>
                    <a:pt x="3853" y="3766"/>
                  </a:lnTo>
                  <a:lnTo>
                    <a:pt x="5865" y="3987"/>
                  </a:lnTo>
                  <a:lnTo>
                    <a:pt x="4172" y="2871"/>
                  </a:lnTo>
                  <a:lnTo>
                    <a:pt x="5755" y="1607"/>
                  </a:lnTo>
                  <a:lnTo>
                    <a:pt x="3767" y="2012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5;p31">
              <a:extLst>
                <a:ext uri="{FF2B5EF4-FFF2-40B4-BE49-F238E27FC236}">
                  <a16:creationId xmlns:a16="http://schemas.microsoft.com/office/drawing/2014/main" id="{EA786F0B-5093-2CF5-D573-A351E48D8C64}"/>
                </a:ext>
              </a:extLst>
            </p:cNvPr>
            <p:cNvSpPr/>
            <p:nvPr/>
          </p:nvSpPr>
          <p:spPr>
            <a:xfrm>
              <a:off x="316181" y="1345067"/>
              <a:ext cx="384502" cy="384472"/>
            </a:xfrm>
            <a:custGeom>
              <a:avLst/>
              <a:gdLst/>
              <a:ahLst/>
              <a:cxnLst/>
              <a:rect l="l" t="t" r="r" b="b"/>
              <a:pathLst>
                <a:path w="5866" h="5866" extrusionOk="0">
                  <a:moveTo>
                    <a:pt x="3988" y="1"/>
                  </a:moveTo>
                  <a:lnTo>
                    <a:pt x="2872" y="1694"/>
                  </a:lnTo>
                  <a:lnTo>
                    <a:pt x="1596" y="111"/>
                  </a:lnTo>
                  <a:lnTo>
                    <a:pt x="2013" y="2099"/>
                  </a:lnTo>
                  <a:lnTo>
                    <a:pt x="1" y="1878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3"/>
                  </a:lnTo>
                  <a:lnTo>
                    <a:pt x="1890" y="5865"/>
                  </a:lnTo>
                  <a:lnTo>
                    <a:pt x="2994" y="4172"/>
                  </a:lnTo>
                  <a:lnTo>
                    <a:pt x="4270" y="5755"/>
                  </a:lnTo>
                  <a:lnTo>
                    <a:pt x="3853" y="3767"/>
                  </a:lnTo>
                  <a:lnTo>
                    <a:pt x="5865" y="3988"/>
                  </a:lnTo>
                  <a:lnTo>
                    <a:pt x="4172" y="2872"/>
                  </a:lnTo>
                  <a:lnTo>
                    <a:pt x="5755" y="1596"/>
                  </a:lnTo>
                  <a:lnTo>
                    <a:pt x="3767" y="2013"/>
                  </a:lnTo>
                  <a:lnTo>
                    <a:pt x="39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46;p31">
              <a:extLst>
                <a:ext uri="{FF2B5EF4-FFF2-40B4-BE49-F238E27FC236}">
                  <a16:creationId xmlns:a16="http://schemas.microsoft.com/office/drawing/2014/main" id="{E9F402F6-50C7-74C0-7C48-D2992820D99F}"/>
                </a:ext>
              </a:extLst>
            </p:cNvPr>
            <p:cNvSpPr/>
            <p:nvPr/>
          </p:nvSpPr>
          <p:spPr>
            <a:xfrm>
              <a:off x="316181" y="798309"/>
              <a:ext cx="384502" cy="384407"/>
            </a:xfrm>
            <a:custGeom>
              <a:avLst/>
              <a:gdLst/>
              <a:ahLst/>
              <a:cxnLst/>
              <a:rect l="l" t="t" r="r" b="b"/>
              <a:pathLst>
                <a:path w="5866" h="5865" extrusionOk="0">
                  <a:moveTo>
                    <a:pt x="3988" y="0"/>
                  </a:moveTo>
                  <a:lnTo>
                    <a:pt x="2872" y="1693"/>
                  </a:lnTo>
                  <a:lnTo>
                    <a:pt x="1596" y="111"/>
                  </a:lnTo>
                  <a:lnTo>
                    <a:pt x="2013" y="2098"/>
                  </a:lnTo>
                  <a:lnTo>
                    <a:pt x="1" y="1877"/>
                  </a:lnTo>
                  <a:lnTo>
                    <a:pt x="1" y="1877"/>
                  </a:lnTo>
                  <a:lnTo>
                    <a:pt x="1694" y="2994"/>
                  </a:lnTo>
                  <a:lnTo>
                    <a:pt x="111" y="4270"/>
                  </a:lnTo>
                  <a:lnTo>
                    <a:pt x="111" y="4270"/>
                  </a:lnTo>
                  <a:lnTo>
                    <a:pt x="2099" y="3853"/>
                  </a:lnTo>
                  <a:lnTo>
                    <a:pt x="1890" y="5865"/>
                  </a:lnTo>
                  <a:lnTo>
                    <a:pt x="2994" y="4172"/>
                  </a:lnTo>
                  <a:lnTo>
                    <a:pt x="4270" y="5754"/>
                  </a:lnTo>
                  <a:lnTo>
                    <a:pt x="3853" y="3767"/>
                  </a:lnTo>
                  <a:lnTo>
                    <a:pt x="5865" y="3975"/>
                  </a:lnTo>
                  <a:lnTo>
                    <a:pt x="4172" y="2871"/>
                  </a:lnTo>
                  <a:lnTo>
                    <a:pt x="5755" y="1595"/>
                  </a:lnTo>
                  <a:lnTo>
                    <a:pt x="3767" y="2012"/>
                  </a:lnTo>
                  <a:lnTo>
                    <a:pt x="3767" y="2012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2254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9"/>
          <p:cNvSpPr txBox="1">
            <a:spLocks noGrp="1"/>
          </p:cNvSpPr>
          <p:nvPr>
            <p:ph type="subTitle" idx="1"/>
          </p:nvPr>
        </p:nvSpPr>
        <p:spPr>
          <a:xfrm>
            <a:off x="2767125" y="1322950"/>
            <a:ext cx="4807943" cy="330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 sz="2000" b="1">
                <a:cs typeface="+mn-cs"/>
              </a:rPr>
              <a:t>According to the Oxford </a:t>
            </a:r>
            <a:r>
              <a:rPr lang="en" sz="2000" b="1" i="1">
                <a:cs typeface="+mn-cs"/>
              </a:rPr>
              <a:t>“Data is distinct pieces of information, usually formatted in a special way”.</a:t>
            </a:r>
            <a:br>
              <a:rPr lang="en" sz="2000" b="1" i="1">
                <a:cs typeface="+mn-cs"/>
              </a:rPr>
            </a:br>
            <a:r>
              <a:rPr lang="en" sz="2000" b="1" i="1">
                <a:cs typeface="+mn-cs"/>
              </a:rPr>
              <a:t>Data is measured, collected and reported, and analyzed, whereupon it is often visualized using graphs, images or other analysis tools.</a:t>
            </a:r>
            <a:r>
              <a:rPr lang="en" sz="2000" b="1">
                <a:cs typeface="+mn-cs"/>
              </a:rPr>
              <a:t> </a:t>
            </a:r>
            <a:endParaRPr lang="en-US" sz="2000" b="1"/>
          </a:p>
        </p:txBody>
      </p:sp>
      <p:sp>
        <p:nvSpPr>
          <p:cNvPr id="610" name="Google Shape;610;p29"/>
          <p:cNvSpPr txBox="1">
            <a:spLocks noGrp="1"/>
          </p:cNvSpPr>
          <p:nvPr>
            <p:ph type="title"/>
          </p:nvPr>
        </p:nvSpPr>
        <p:spPr>
          <a:xfrm>
            <a:off x="1460283" y="519646"/>
            <a:ext cx="565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191919"/>
              </a:buClr>
              <a:buSzPts val="5200"/>
            </a:pPr>
            <a:r>
              <a:rPr lang="en" sz="4000">
                <a:latin typeface="STHupo"/>
                <a:ea typeface="STHupo"/>
              </a:rPr>
              <a:t>What is data…</a:t>
            </a:r>
            <a:endParaRPr sz="4000">
              <a:latin typeface="STHupo"/>
              <a:ea typeface="STHupo"/>
            </a:endParaRPr>
          </a:p>
        </p:txBody>
      </p:sp>
      <p:sp>
        <p:nvSpPr>
          <p:cNvPr id="612" name="Google Shape;612;p29"/>
          <p:cNvSpPr/>
          <p:nvPr/>
        </p:nvSpPr>
        <p:spPr>
          <a:xfrm>
            <a:off x="13" y="4116675"/>
            <a:ext cx="1028700" cy="10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9"/>
          <p:cNvSpPr/>
          <p:nvPr/>
        </p:nvSpPr>
        <p:spPr>
          <a:xfrm>
            <a:off x="-112" y="0"/>
            <a:ext cx="1028700" cy="103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9"/>
          <p:cNvSpPr/>
          <p:nvPr/>
        </p:nvSpPr>
        <p:spPr>
          <a:xfrm>
            <a:off x="0" y="1038300"/>
            <a:ext cx="1028700" cy="19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5" name="Google Shape;615;p29"/>
          <p:cNvGrpSpPr/>
          <p:nvPr/>
        </p:nvGrpSpPr>
        <p:grpSpPr>
          <a:xfrm>
            <a:off x="-94" y="2954292"/>
            <a:ext cx="1028671" cy="1162387"/>
            <a:chOff x="2615559" y="2227754"/>
            <a:chExt cx="823069" cy="930058"/>
          </a:xfrm>
        </p:grpSpPr>
        <p:sp>
          <p:nvSpPr>
            <p:cNvPr id="616" name="Google Shape;616;p29"/>
            <p:cNvSpPr/>
            <p:nvPr/>
          </p:nvSpPr>
          <p:spPr>
            <a:xfrm>
              <a:off x="2615559" y="2227754"/>
              <a:ext cx="823069" cy="930058"/>
            </a:xfrm>
            <a:custGeom>
              <a:avLst/>
              <a:gdLst/>
              <a:ahLst/>
              <a:cxnLst/>
              <a:rect l="l" t="t" r="r" b="b"/>
              <a:pathLst>
                <a:path w="26710" h="30182" extrusionOk="0">
                  <a:moveTo>
                    <a:pt x="1" y="1"/>
                  </a:moveTo>
                  <a:lnTo>
                    <a:pt x="1" y="30182"/>
                  </a:lnTo>
                  <a:lnTo>
                    <a:pt x="26710" y="30182"/>
                  </a:lnTo>
                  <a:lnTo>
                    <a:pt x="26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2678329" y="2295824"/>
              <a:ext cx="697159" cy="797338"/>
            </a:xfrm>
            <a:custGeom>
              <a:avLst/>
              <a:gdLst/>
              <a:ahLst/>
              <a:cxnLst/>
              <a:rect l="l" t="t" r="r" b="b"/>
              <a:pathLst>
                <a:path w="22624" h="25875" extrusionOk="0">
                  <a:moveTo>
                    <a:pt x="0" y="0"/>
                  </a:moveTo>
                  <a:lnTo>
                    <a:pt x="0" y="25875"/>
                  </a:lnTo>
                  <a:lnTo>
                    <a:pt x="22624" y="25875"/>
                  </a:lnTo>
                  <a:lnTo>
                    <a:pt x="226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2729359" y="2354034"/>
              <a:ext cx="595469" cy="681289"/>
            </a:xfrm>
            <a:custGeom>
              <a:avLst/>
              <a:gdLst/>
              <a:ahLst/>
              <a:cxnLst/>
              <a:rect l="l" t="t" r="r" b="b"/>
              <a:pathLst>
                <a:path w="19324" h="22109" extrusionOk="0">
                  <a:moveTo>
                    <a:pt x="1" y="1"/>
                  </a:moveTo>
                  <a:lnTo>
                    <a:pt x="1" y="22109"/>
                  </a:lnTo>
                  <a:lnTo>
                    <a:pt x="19324" y="22109"/>
                  </a:lnTo>
                  <a:lnTo>
                    <a:pt x="19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9"/>
            <p:cNvSpPr/>
            <p:nvPr/>
          </p:nvSpPr>
          <p:spPr>
            <a:xfrm>
              <a:off x="2784548" y="2417544"/>
              <a:ext cx="484720" cy="554269"/>
            </a:xfrm>
            <a:custGeom>
              <a:avLst/>
              <a:gdLst/>
              <a:ahLst/>
              <a:cxnLst/>
              <a:rect l="l" t="t" r="r" b="b"/>
              <a:pathLst>
                <a:path w="15730" h="17987" extrusionOk="0">
                  <a:moveTo>
                    <a:pt x="1" y="1"/>
                  </a:moveTo>
                  <a:lnTo>
                    <a:pt x="1" y="17987"/>
                  </a:lnTo>
                  <a:lnTo>
                    <a:pt x="15729" y="17987"/>
                  </a:lnTo>
                  <a:lnTo>
                    <a:pt x="157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9"/>
            <p:cNvSpPr/>
            <p:nvPr/>
          </p:nvSpPr>
          <p:spPr>
            <a:xfrm>
              <a:off x="2835979" y="2476154"/>
              <a:ext cx="382260" cy="437049"/>
            </a:xfrm>
            <a:custGeom>
              <a:avLst/>
              <a:gdLst/>
              <a:ahLst/>
              <a:cxnLst/>
              <a:rect l="l" t="t" r="r" b="b"/>
              <a:pathLst>
                <a:path w="12405" h="14183" extrusionOk="0">
                  <a:moveTo>
                    <a:pt x="0" y="0"/>
                  </a:moveTo>
                  <a:lnTo>
                    <a:pt x="0" y="14183"/>
                  </a:lnTo>
                  <a:lnTo>
                    <a:pt x="12404" y="14183"/>
                  </a:lnTo>
                  <a:lnTo>
                    <a:pt x="12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2882478" y="2529063"/>
              <a:ext cx="289260" cy="330861"/>
            </a:xfrm>
            <a:custGeom>
              <a:avLst/>
              <a:gdLst/>
              <a:ahLst/>
              <a:cxnLst/>
              <a:rect l="l" t="t" r="r" b="b"/>
              <a:pathLst>
                <a:path w="9387" h="10737" extrusionOk="0">
                  <a:moveTo>
                    <a:pt x="0" y="1"/>
                  </a:moveTo>
                  <a:lnTo>
                    <a:pt x="0" y="10736"/>
                  </a:lnTo>
                  <a:lnTo>
                    <a:pt x="9386" y="10736"/>
                  </a:lnTo>
                  <a:lnTo>
                    <a:pt x="9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2928608" y="2582003"/>
              <a:ext cx="197000" cy="224980"/>
            </a:xfrm>
            <a:custGeom>
              <a:avLst/>
              <a:gdLst/>
              <a:ahLst/>
              <a:cxnLst/>
              <a:rect l="l" t="t" r="r" b="b"/>
              <a:pathLst>
                <a:path w="6393" h="7301" extrusionOk="0">
                  <a:moveTo>
                    <a:pt x="0" y="1"/>
                  </a:moveTo>
                  <a:lnTo>
                    <a:pt x="0" y="7300"/>
                  </a:lnTo>
                  <a:lnTo>
                    <a:pt x="6392" y="7300"/>
                  </a:lnTo>
                  <a:lnTo>
                    <a:pt x="6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9"/>
            <p:cNvSpPr/>
            <p:nvPr/>
          </p:nvSpPr>
          <p:spPr>
            <a:xfrm>
              <a:off x="2975478" y="2635313"/>
              <a:ext cx="103230" cy="118360"/>
            </a:xfrm>
            <a:custGeom>
              <a:avLst/>
              <a:gdLst/>
              <a:ahLst/>
              <a:cxnLst/>
              <a:rect l="l" t="t" r="r" b="b"/>
              <a:pathLst>
                <a:path w="3350" h="3841" extrusionOk="0">
                  <a:moveTo>
                    <a:pt x="1" y="0"/>
                  </a:moveTo>
                  <a:lnTo>
                    <a:pt x="1" y="3841"/>
                  </a:lnTo>
                  <a:lnTo>
                    <a:pt x="3350" y="3841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" name="Google Shape;624;p29"/>
          <p:cNvSpPr/>
          <p:nvPr/>
        </p:nvSpPr>
        <p:spPr>
          <a:xfrm>
            <a:off x="1028700" y="1786788"/>
            <a:ext cx="1028700" cy="19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29"/>
          <p:cNvGrpSpPr/>
          <p:nvPr/>
        </p:nvGrpSpPr>
        <p:grpSpPr>
          <a:xfrm>
            <a:off x="1136842" y="2362860"/>
            <a:ext cx="794882" cy="828632"/>
            <a:chOff x="2747509" y="475829"/>
            <a:chExt cx="677129" cy="705879"/>
          </a:xfrm>
        </p:grpSpPr>
        <p:sp>
          <p:nvSpPr>
            <p:cNvPr id="661" name="Google Shape;661;p29"/>
            <p:cNvSpPr/>
            <p:nvPr/>
          </p:nvSpPr>
          <p:spPr>
            <a:xfrm>
              <a:off x="3039758" y="594559"/>
              <a:ext cx="98331" cy="173550"/>
            </a:xfrm>
            <a:custGeom>
              <a:avLst/>
              <a:gdLst/>
              <a:ahLst/>
              <a:cxnLst/>
              <a:rect l="l" t="t" r="r" b="b"/>
              <a:pathLst>
                <a:path w="3191" h="5632" extrusionOk="0">
                  <a:moveTo>
                    <a:pt x="1472" y="0"/>
                  </a:moveTo>
                  <a:cubicBezTo>
                    <a:pt x="0" y="0"/>
                    <a:pt x="1472" y="5631"/>
                    <a:pt x="1472" y="5631"/>
                  </a:cubicBezTo>
                  <a:cubicBezTo>
                    <a:pt x="1472" y="5631"/>
                    <a:pt x="3190" y="0"/>
                    <a:pt x="14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9"/>
            <p:cNvSpPr/>
            <p:nvPr/>
          </p:nvSpPr>
          <p:spPr>
            <a:xfrm>
              <a:off x="3068478" y="53406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8" y="0"/>
                    <a:pt x="1" y="258"/>
                    <a:pt x="1" y="565"/>
                  </a:cubicBezTo>
                  <a:cubicBezTo>
                    <a:pt x="1" y="871"/>
                    <a:pt x="258" y="1117"/>
                    <a:pt x="565" y="1117"/>
                  </a:cubicBezTo>
                  <a:cubicBezTo>
                    <a:pt x="872" y="1117"/>
                    <a:pt x="1117" y="871"/>
                    <a:pt x="1117" y="565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3068478" y="475829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58"/>
                    <a:pt x="1" y="565"/>
                  </a:cubicBezTo>
                  <a:cubicBezTo>
                    <a:pt x="1" y="872"/>
                    <a:pt x="258" y="1117"/>
                    <a:pt x="565" y="1117"/>
                  </a:cubicBezTo>
                  <a:cubicBezTo>
                    <a:pt x="872" y="1117"/>
                    <a:pt x="1117" y="872"/>
                    <a:pt x="1117" y="565"/>
                  </a:cubicBezTo>
                  <a:cubicBezTo>
                    <a:pt x="1117" y="258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3039758" y="889428"/>
              <a:ext cx="98331" cy="173581"/>
            </a:xfrm>
            <a:custGeom>
              <a:avLst/>
              <a:gdLst/>
              <a:ahLst/>
              <a:cxnLst/>
              <a:rect l="l" t="t" r="r" b="b"/>
              <a:pathLst>
                <a:path w="3191" h="5633" extrusionOk="0">
                  <a:moveTo>
                    <a:pt x="1472" y="1"/>
                  </a:moveTo>
                  <a:cubicBezTo>
                    <a:pt x="1472" y="1"/>
                    <a:pt x="0" y="5632"/>
                    <a:pt x="1472" y="5632"/>
                  </a:cubicBezTo>
                  <a:cubicBezTo>
                    <a:pt x="3190" y="5632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3068478" y="108904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59"/>
                    <a:pt x="258" y="1117"/>
                    <a:pt x="565" y="1117"/>
                  </a:cubicBezTo>
                  <a:cubicBezTo>
                    <a:pt x="872" y="1117"/>
                    <a:pt x="1117" y="859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3068478" y="114725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60"/>
                    <a:pt x="258" y="1117"/>
                    <a:pt x="565" y="1117"/>
                  </a:cubicBezTo>
                  <a:cubicBezTo>
                    <a:pt x="872" y="1117"/>
                    <a:pt x="1117" y="860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313275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4172" y="1"/>
                  </a:moveTo>
                  <a:cubicBezTo>
                    <a:pt x="2503" y="1"/>
                    <a:pt x="0" y="759"/>
                    <a:pt x="0" y="759"/>
                  </a:cubicBezTo>
                  <a:cubicBezTo>
                    <a:pt x="0" y="759"/>
                    <a:pt x="2503" y="1413"/>
                    <a:pt x="4172" y="1413"/>
                  </a:cubicBezTo>
                  <a:cubicBezTo>
                    <a:pt x="5006" y="1413"/>
                    <a:pt x="5632" y="1249"/>
                    <a:pt x="5632" y="759"/>
                  </a:cubicBezTo>
                  <a:cubicBezTo>
                    <a:pt x="5632" y="190"/>
                    <a:pt x="5006" y="1"/>
                    <a:pt x="41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3331977" y="82101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9" y="0"/>
                    <a:pt x="1" y="258"/>
                    <a:pt x="1" y="564"/>
                  </a:cubicBezTo>
                  <a:cubicBezTo>
                    <a:pt x="1" y="871"/>
                    <a:pt x="259" y="1117"/>
                    <a:pt x="565" y="1117"/>
                  </a:cubicBezTo>
                  <a:cubicBezTo>
                    <a:pt x="872" y="1117"/>
                    <a:pt x="1117" y="871"/>
                    <a:pt x="1117" y="564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3390587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286583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1461" y="1"/>
                  </a:moveTo>
                  <a:cubicBezTo>
                    <a:pt x="626" y="1"/>
                    <a:pt x="1" y="190"/>
                    <a:pt x="1" y="759"/>
                  </a:cubicBezTo>
                  <a:cubicBezTo>
                    <a:pt x="1" y="1249"/>
                    <a:pt x="626" y="1413"/>
                    <a:pt x="1461" y="1413"/>
                  </a:cubicBezTo>
                  <a:cubicBezTo>
                    <a:pt x="3129" y="1413"/>
                    <a:pt x="5632" y="759"/>
                    <a:pt x="5632" y="759"/>
                  </a:cubicBezTo>
                  <a:cubicBezTo>
                    <a:pt x="5632" y="759"/>
                    <a:pt x="3129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2805718" y="821019"/>
              <a:ext cx="34081" cy="34420"/>
            </a:xfrm>
            <a:custGeom>
              <a:avLst/>
              <a:gdLst/>
              <a:ahLst/>
              <a:cxnLst/>
              <a:rect l="l" t="t" r="r" b="b"/>
              <a:pathLst>
                <a:path w="1106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60" y="1117"/>
                    <a:pt x="1105" y="871"/>
                    <a:pt x="1105" y="564"/>
                  </a:cubicBezTo>
                  <a:cubicBezTo>
                    <a:pt x="1105" y="258"/>
                    <a:pt x="860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2747509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3039358" y="784349"/>
              <a:ext cx="91921" cy="87361"/>
            </a:xfrm>
            <a:custGeom>
              <a:avLst/>
              <a:gdLst/>
              <a:ahLst/>
              <a:cxnLst/>
              <a:rect l="l" t="t" r="r" b="b"/>
              <a:pathLst>
                <a:path w="2983" h="2835" extrusionOk="0">
                  <a:moveTo>
                    <a:pt x="1485" y="0"/>
                  </a:moveTo>
                  <a:lnTo>
                    <a:pt x="1032" y="932"/>
                  </a:lnTo>
                  <a:lnTo>
                    <a:pt x="1" y="1080"/>
                  </a:lnTo>
                  <a:lnTo>
                    <a:pt x="749" y="1804"/>
                  </a:lnTo>
                  <a:lnTo>
                    <a:pt x="565" y="2834"/>
                  </a:lnTo>
                  <a:lnTo>
                    <a:pt x="1485" y="2356"/>
                  </a:lnTo>
                  <a:lnTo>
                    <a:pt x="2418" y="2834"/>
                  </a:lnTo>
                  <a:lnTo>
                    <a:pt x="2234" y="1804"/>
                  </a:lnTo>
                  <a:lnTo>
                    <a:pt x="2982" y="1080"/>
                  </a:lnTo>
                  <a:lnTo>
                    <a:pt x="1952" y="932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2978868" y="708359"/>
              <a:ext cx="73401" cy="73371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1" y="0"/>
                  </a:moveTo>
                  <a:lnTo>
                    <a:pt x="238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2935419" y="664879"/>
              <a:ext cx="22310" cy="22310"/>
            </a:xfrm>
            <a:custGeom>
              <a:avLst/>
              <a:gdLst/>
              <a:ahLst/>
              <a:cxnLst/>
              <a:rect l="l" t="t" r="r" b="b"/>
              <a:pathLst>
                <a:path w="724" h="724" extrusionOk="0">
                  <a:moveTo>
                    <a:pt x="724" y="724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2904018" y="63347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369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2878318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209" y="22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2978868" y="892448"/>
              <a:ext cx="73401" cy="73771"/>
            </a:xfrm>
            <a:custGeom>
              <a:avLst/>
              <a:gdLst/>
              <a:ahLst/>
              <a:cxnLst/>
              <a:rect l="l" t="t" r="r" b="b"/>
              <a:pathLst>
                <a:path w="2382" h="2394" extrusionOk="0">
                  <a:moveTo>
                    <a:pt x="1" y="2393"/>
                  </a:moveTo>
                  <a:lnTo>
                    <a:pt x="238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2935419" y="987358"/>
              <a:ext cx="22310" cy="21940"/>
            </a:xfrm>
            <a:custGeom>
              <a:avLst/>
              <a:gdLst/>
              <a:ahLst/>
              <a:cxnLst/>
              <a:rect l="l" t="t" r="r" b="b"/>
              <a:pathLst>
                <a:path w="724" h="712" extrusionOk="0">
                  <a:moveTo>
                    <a:pt x="724" y="0"/>
                  </a:moveTo>
                  <a:lnTo>
                    <a:pt x="0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2904018" y="102969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0"/>
                  </a:moveTo>
                  <a:lnTo>
                    <a:pt x="1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2878318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1"/>
                  </a:moveTo>
                  <a:lnTo>
                    <a:pt x="1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3124808" y="708359"/>
              <a:ext cx="73371" cy="73371"/>
            </a:xfrm>
            <a:custGeom>
              <a:avLst/>
              <a:gdLst/>
              <a:ahLst/>
              <a:cxnLst/>
              <a:rect l="l" t="t" r="r" b="b"/>
              <a:pathLst>
                <a:path w="2381" h="2381" extrusionOk="0">
                  <a:moveTo>
                    <a:pt x="2381" y="0"/>
                  </a:moveTo>
                  <a:lnTo>
                    <a:pt x="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3219317" y="664879"/>
              <a:ext cx="22341" cy="22310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1" y="724"/>
                  </a:moveTo>
                  <a:lnTo>
                    <a:pt x="725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3261657" y="63347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369"/>
                  </a:moveTo>
                  <a:lnTo>
                    <a:pt x="36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3292287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1" y="221"/>
                  </a:moveTo>
                  <a:lnTo>
                    <a:pt x="20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9"/>
            <p:cNvSpPr/>
            <p:nvPr/>
          </p:nvSpPr>
          <p:spPr>
            <a:xfrm>
              <a:off x="3124808" y="892448"/>
              <a:ext cx="73371" cy="73771"/>
            </a:xfrm>
            <a:custGeom>
              <a:avLst/>
              <a:gdLst/>
              <a:ahLst/>
              <a:cxnLst/>
              <a:rect l="l" t="t" r="r" b="b"/>
              <a:pathLst>
                <a:path w="2381" h="2394" extrusionOk="0">
                  <a:moveTo>
                    <a:pt x="2381" y="2393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3219317" y="987358"/>
              <a:ext cx="22341" cy="21940"/>
            </a:xfrm>
            <a:custGeom>
              <a:avLst/>
              <a:gdLst/>
              <a:ahLst/>
              <a:cxnLst/>
              <a:rect l="l" t="t" r="r" b="b"/>
              <a:pathLst>
                <a:path w="725" h="712" extrusionOk="0">
                  <a:moveTo>
                    <a:pt x="1" y="0"/>
                  </a:moveTo>
                  <a:lnTo>
                    <a:pt x="725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3261657" y="102969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0"/>
                  </a:moveTo>
                  <a:lnTo>
                    <a:pt x="369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3292287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209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29"/>
          <p:cNvGrpSpPr/>
          <p:nvPr/>
        </p:nvGrpSpPr>
        <p:grpSpPr>
          <a:xfrm rot="5400000">
            <a:off x="850962" y="4102488"/>
            <a:ext cx="1452074" cy="652894"/>
            <a:chOff x="2322940" y="3715040"/>
            <a:chExt cx="965218" cy="357300"/>
          </a:xfrm>
        </p:grpSpPr>
        <p:sp>
          <p:nvSpPr>
            <p:cNvPr id="706" name="Google Shape;706;p29"/>
            <p:cNvSpPr/>
            <p:nvPr/>
          </p:nvSpPr>
          <p:spPr>
            <a:xfrm>
              <a:off x="2322940" y="3715040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1"/>
                  </a:moveTo>
                  <a:lnTo>
                    <a:pt x="1" y="1105"/>
                  </a:lnTo>
                  <a:lnTo>
                    <a:pt x="31323" y="1105"/>
                  </a:lnTo>
                  <a:lnTo>
                    <a:pt x="313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2322940" y="3795591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0"/>
                  </a:moveTo>
                  <a:lnTo>
                    <a:pt x="1" y="1104"/>
                  </a:lnTo>
                  <a:lnTo>
                    <a:pt x="31323" y="1104"/>
                  </a:lnTo>
                  <a:lnTo>
                    <a:pt x="313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2322940" y="3876480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1"/>
                  </a:moveTo>
                  <a:lnTo>
                    <a:pt x="1" y="1105"/>
                  </a:lnTo>
                  <a:lnTo>
                    <a:pt x="31323" y="1105"/>
                  </a:lnTo>
                  <a:lnTo>
                    <a:pt x="313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2322940" y="3957400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0"/>
                  </a:moveTo>
                  <a:lnTo>
                    <a:pt x="1" y="1104"/>
                  </a:lnTo>
                  <a:lnTo>
                    <a:pt x="31323" y="1104"/>
                  </a:lnTo>
                  <a:lnTo>
                    <a:pt x="313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2322940" y="4038289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1"/>
                  </a:moveTo>
                  <a:lnTo>
                    <a:pt x="1" y="1105"/>
                  </a:lnTo>
                  <a:lnTo>
                    <a:pt x="31323" y="1105"/>
                  </a:lnTo>
                  <a:lnTo>
                    <a:pt x="313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29"/>
          <p:cNvSpPr/>
          <p:nvPr/>
        </p:nvSpPr>
        <p:spPr>
          <a:xfrm rot="5400000">
            <a:off x="1300262" y="4397818"/>
            <a:ext cx="1452056" cy="62220"/>
          </a:xfrm>
          <a:custGeom>
            <a:avLst/>
            <a:gdLst/>
            <a:ahLst/>
            <a:cxnLst/>
            <a:rect l="l" t="t" r="r" b="b"/>
            <a:pathLst>
              <a:path w="31323" h="1105" extrusionOk="0">
                <a:moveTo>
                  <a:pt x="1" y="1"/>
                </a:moveTo>
                <a:lnTo>
                  <a:pt x="1" y="1105"/>
                </a:lnTo>
                <a:lnTo>
                  <a:pt x="31323" y="1105"/>
                </a:lnTo>
                <a:lnTo>
                  <a:pt x="31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9"/>
          <p:cNvSpPr/>
          <p:nvPr/>
        </p:nvSpPr>
        <p:spPr>
          <a:xfrm rot="5400000">
            <a:off x="413507" y="4397818"/>
            <a:ext cx="1452056" cy="62220"/>
          </a:xfrm>
          <a:custGeom>
            <a:avLst/>
            <a:gdLst/>
            <a:ahLst/>
            <a:cxnLst/>
            <a:rect l="l" t="t" r="r" b="b"/>
            <a:pathLst>
              <a:path w="31323" h="1105" extrusionOk="0">
                <a:moveTo>
                  <a:pt x="1" y="1"/>
                </a:moveTo>
                <a:lnTo>
                  <a:pt x="1" y="1105"/>
                </a:lnTo>
                <a:lnTo>
                  <a:pt x="31323" y="1105"/>
                </a:lnTo>
                <a:lnTo>
                  <a:pt x="31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9"/>
          <p:cNvSpPr/>
          <p:nvPr/>
        </p:nvSpPr>
        <p:spPr>
          <a:xfrm>
            <a:off x="7403726" y="673313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9"/>
          <p:cNvSpPr/>
          <p:nvPr/>
        </p:nvSpPr>
        <p:spPr>
          <a:xfrm>
            <a:off x="2279138" y="3953888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BB1375D3-7CC4-6F0C-0047-67A4FDCF7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98349" y="1210784"/>
            <a:ext cx="1605111" cy="1605111"/>
          </a:xfrm>
          <a:prstGeom prst="rect">
            <a:avLst/>
          </a:prstGeom>
        </p:spPr>
      </p:pic>
      <p:pic>
        <p:nvPicPr>
          <p:cNvPr id="5" name="Picture 4" descr="A picture containing worm&#10;&#10;Description automatically generated">
            <a:extLst>
              <a:ext uri="{FF2B5EF4-FFF2-40B4-BE49-F238E27FC236}">
                <a16:creationId xmlns:a16="http://schemas.microsoft.com/office/drawing/2014/main" id="{F30C0276-7F12-6ED5-A700-F17445051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6737" y="4288614"/>
            <a:ext cx="1183398" cy="1183398"/>
          </a:xfrm>
          <a:prstGeom prst="rect">
            <a:avLst/>
          </a:prstGeom>
        </p:spPr>
      </p:pic>
      <p:pic>
        <p:nvPicPr>
          <p:cNvPr id="9" name="Picture 8" descr="A picture containing arrow&#10;&#10;Description automatically generated">
            <a:extLst>
              <a:ext uri="{FF2B5EF4-FFF2-40B4-BE49-F238E27FC236}">
                <a16:creationId xmlns:a16="http://schemas.microsoft.com/office/drawing/2014/main" id="{5C23A78A-E7EA-536B-1071-348285FD10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208"/>
          <a:stretch/>
        </p:blipFill>
        <p:spPr>
          <a:xfrm rot="5400000">
            <a:off x="163041" y="-111532"/>
            <a:ext cx="904169" cy="1395496"/>
          </a:xfrm>
          <a:prstGeom prst="rect">
            <a:avLst/>
          </a:prstGeom>
        </p:spPr>
      </p:pic>
      <p:pic>
        <p:nvPicPr>
          <p:cNvPr id="6" name="Picture 5" descr="A picture containing worm&#10;&#10;Description automatically generated">
            <a:extLst>
              <a:ext uri="{FF2B5EF4-FFF2-40B4-BE49-F238E27FC236}">
                <a16:creationId xmlns:a16="http://schemas.microsoft.com/office/drawing/2014/main" id="{A03CC0C9-E2E1-1631-B6C4-8CB6D94FE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00" t="8362" r="-1683" b="-8362"/>
          <a:stretch/>
        </p:blipFill>
        <p:spPr>
          <a:xfrm rot="10800000">
            <a:off x="259016" y="3735728"/>
            <a:ext cx="764277" cy="1183398"/>
          </a:xfrm>
          <a:prstGeom prst="rect">
            <a:avLst/>
          </a:prstGeom>
        </p:spPr>
      </p:pic>
      <p:pic>
        <p:nvPicPr>
          <p:cNvPr id="8" name="Picture 7" descr="A picture containing arrow&#10;&#10;Description automatically generated">
            <a:extLst>
              <a:ext uri="{FF2B5EF4-FFF2-40B4-BE49-F238E27FC236}">
                <a16:creationId xmlns:a16="http://schemas.microsoft.com/office/drawing/2014/main" id="{2878D49A-9B54-AAC7-580E-0AB0C4590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509146" y="-496517"/>
            <a:ext cx="1395496" cy="13954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17500">
              <a:lnSpc>
                <a:spcPct val="90000"/>
              </a:lnSpc>
              <a:buClr>
                <a:srgbClr val="191919"/>
              </a:buClr>
              <a:buSzPts val="5200"/>
            </a:pPr>
            <a:r>
              <a:rPr lang="en" sz="3600">
                <a:latin typeface="STHupo"/>
                <a:ea typeface="STHupo"/>
              </a:rPr>
              <a:t>RAW DATA...</a:t>
            </a:r>
            <a:endParaRPr lang="en" sz="360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720" name="Google Shape;720;p30"/>
          <p:cNvSpPr txBox="1">
            <a:spLocks noGrp="1"/>
          </p:cNvSpPr>
          <p:nvPr>
            <p:ph type="subTitle" idx="3"/>
          </p:nvPr>
        </p:nvSpPr>
        <p:spPr>
          <a:xfrm>
            <a:off x="2362606" y="1129902"/>
            <a:ext cx="4956560" cy="256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>
                <a:cs typeface="+mn-cs"/>
              </a:rPr>
              <a:t> </a:t>
            </a:r>
            <a:r>
              <a:rPr lang="en" sz="2000" b="1">
                <a:cs typeface="+mn-cs"/>
              </a:rPr>
              <a:t>Raw data (“unprocessed data”) may be a collection of numbers or characters before it’s been “cleaned” and corrected by researchers. It must be corrected so that we can remove outliers, instrument or data entry errors.</a:t>
            </a:r>
            <a:endParaRPr lang="en-US" sz="2000" b="1"/>
          </a:p>
        </p:txBody>
      </p:sp>
      <p:sp>
        <p:nvSpPr>
          <p:cNvPr id="724" name="Google Shape;724;p30"/>
          <p:cNvSpPr/>
          <p:nvPr/>
        </p:nvSpPr>
        <p:spPr>
          <a:xfrm rot="5400000">
            <a:off x="1472400" y="3671100"/>
            <a:ext cx="1028700" cy="19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0"/>
          <p:cNvSpPr/>
          <p:nvPr/>
        </p:nvSpPr>
        <p:spPr>
          <a:xfrm>
            <a:off x="2944750" y="4109988"/>
            <a:ext cx="1028700" cy="10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0"/>
          <p:cNvGrpSpPr/>
          <p:nvPr/>
        </p:nvGrpSpPr>
        <p:grpSpPr>
          <a:xfrm>
            <a:off x="3061659" y="4214833"/>
            <a:ext cx="794882" cy="828632"/>
            <a:chOff x="2747509" y="475829"/>
            <a:chExt cx="677129" cy="705879"/>
          </a:xfrm>
        </p:grpSpPr>
        <p:sp>
          <p:nvSpPr>
            <p:cNvPr id="779" name="Google Shape;779;p30"/>
            <p:cNvSpPr/>
            <p:nvPr/>
          </p:nvSpPr>
          <p:spPr>
            <a:xfrm>
              <a:off x="3039758" y="594559"/>
              <a:ext cx="98331" cy="173550"/>
            </a:xfrm>
            <a:custGeom>
              <a:avLst/>
              <a:gdLst/>
              <a:ahLst/>
              <a:cxnLst/>
              <a:rect l="l" t="t" r="r" b="b"/>
              <a:pathLst>
                <a:path w="3191" h="5632" extrusionOk="0">
                  <a:moveTo>
                    <a:pt x="1472" y="0"/>
                  </a:moveTo>
                  <a:cubicBezTo>
                    <a:pt x="0" y="0"/>
                    <a:pt x="1472" y="5631"/>
                    <a:pt x="1472" y="5631"/>
                  </a:cubicBezTo>
                  <a:cubicBezTo>
                    <a:pt x="1472" y="5631"/>
                    <a:pt x="3190" y="0"/>
                    <a:pt x="14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3068478" y="53406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8" y="0"/>
                    <a:pt x="1" y="258"/>
                    <a:pt x="1" y="565"/>
                  </a:cubicBezTo>
                  <a:cubicBezTo>
                    <a:pt x="1" y="871"/>
                    <a:pt x="258" y="1117"/>
                    <a:pt x="565" y="1117"/>
                  </a:cubicBezTo>
                  <a:cubicBezTo>
                    <a:pt x="872" y="1117"/>
                    <a:pt x="1117" y="871"/>
                    <a:pt x="1117" y="565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3068478" y="475829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58"/>
                    <a:pt x="1" y="565"/>
                  </a:cubicBezTo>
                  <a:cubicBezTo>
                    <a:pt x="1" y="872"/>
                    <a:pt x="258" y="1117"/>
                    <a:pt x="565" y="1117"/>
                  </a:cubicBezTo>
                  <a:cubicBezTo>
                    <a:pt x="872" y="1117"/>
                    <a:pt x="1117" y="872"/>
                    <a:pt x="1117" y="565"/>
                  </a:cubicBezTo>
                  <a:cubicBezTo>
                    <a:pt x="1117" y="258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3039758" y="889428"/>
              <a:ext cx="98331" cy="173581"/>
            </a:xfrm>
            <a:custGeom>
              <a:avLst/>
              <a:gdLst/>
              <a:ahLst/>
              <a:cxnLst/>
              <a:rect l="l" t="t" r="r" b="b"/>
              <a:pathLst>
                <a:path w="3191" h="5633" extrusionOk="0">
                  <a:moveTo>
                    <a:pt x="1472" y="1"/>
                  </a:moveTo>
                  <a:cubicBezTo>
                    <a:pt x="1472" y="1"/>
                    <a:pt x="0" y="5632"/>
                    <a:pt x="1472" y="5632"/>
                  </a:cubicBezTo>
                  <a:cubicBezTo>
                    <a:pt x="3190" y="5632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3068478" y="108904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59"/>
                    <a:pt x="258" y="1117"/>
                    <a:pt x="565" y="1117"/>
                  </a:cubicBezTo>
                  <a:cubicBezTo>
                    <a:pt x="872" y="1117"/>
                    <a:pt x="1117" y="859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3068478" y="114725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60"/>
                    <a:pt x="258" y="1117"/>
                    <a:pt x="565" y="1117"/>
                  </a:cubicBezTo>
                  <a:cubicBezTo>
                    <a:pt x="872" y="1117"/>
                    <a:pt x="1117" y="860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313275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4172" y="1"/>
                  </a:moveTo>
                  <a:cubicBezTo>
                    <a:pt x="2503" y="1"/>
                    <a:pt x="0" y="759"/>
                    <a:pt x="0" y="759"/>
                  </a:cubicBezTo>
                  <a:cubicBezTo>
                    <a:pt x="0" y="759"/>
                    <a:pt x="2503" y="1413"/>
                    <a:pt x="4172" y="1413"/>
                  </a:cubicBezTo>
                  <a:cubicBezTo>
                    <a:pt x="5006" y="1413"/>
                    <a:pt x="5632" y="1249"/>
                    <a:pt x="5632" y="759"/>
                  </a:cubicBezTo>
                  <a:cubicBezTo>
                    <a:pt x="5632" y="190"/>
                    <a:pt x="5006" y="1"/>
                    <a:pt x="41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3331977" y="82101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9" y="0"/>
                    <a:pt x="1" y="258"/>
                    <a:pt x="1" y="564"/>
                  </a:cubicBezTo>
                  <a:cubicBezTo>
                    <a:pt x="1" y="871"/>
                    <a:pt x="259" y="1117"/>
                    <a:pt x="565" y="1117"/>
                  </a:cubicBezTo>
                  <a:cubicBezTo>
                    <a:pt x="872" y="1117"/>
                    <a:pt x="1117" y="871"/>
                    <a:pt x="1117" y="564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3390587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286583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1461" y="1"/>
                  </a:moveTo>
                  <a:cubicBezTo>
                    <a:pt x="626" y="1"/>
                    <a:pt x="1" y="190"/>
                    <a:pt x="1" y="759"/>
                  </a:cubicBezTo>
                  <a:cubicBezTo>
                    <a:pt x="1" y="1249"/>
                    <a:pt x="626" y="1413"/>
                    <a:pt x="1461" y="1413"/>
                  </a:cubicBezTo>
                  <a:cubicBezTo>
                    <a:pt x="3129" y="1413"/>
                    <a:pt x="5632" y="759"/>
                    <a:pt x="5632" y="759"/>
                  </a:cubicBezTo>
                  <a:cubicBezTo>
                    <a:pt x="5632" y="759"/>
                    <a:pt x="3129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2805718" y="821019"/>
              <a:ext cx="34081" cy="34420"/>
            </a:xfrm>
            <a:custGeom>
              <a:avLst/>
              <a:gdLst/>
              <a:ahLst/>
              <a:cxnLst/>
              <a:rect l="l" t="t" r="r" b="b"/>
              <a:pathLst>
                <a:path w="1106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60" y="1117"/>
                    <a:pt x="1105" y="871"/>
                    <a:pt x="1105" y="564"/>
                  </a:cubicBezTo>
                  <a:cubicBezTo>
                    <a:pt x="1105" y="258"/>
                    <a:pt x="860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2747509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3039358" y="784349"/>
              <a:ext cx="91921" cy="87361"/>
            </a:xfrm>
            <a:custGeom>
              <a:avLst/>
              <a:gdLst/>
              <a:ahLst/>
              <a:cxnLst/>
              <a:rect l="l" t="t" r="r" b="b"/>
              <a:pathLst>
                <a:path w="2983" h="2835" extrusionOk="0">
                  <a:moveTo>
                    <a:pt x="1485" y="0"/>
                  </a:moveTo>
                  <a:lnTo>
                    <a:pt x="1032" y="932"/>
                  </a:lnTo>
                  <a:lnTo>
                    <a:pt x="1" y="1080"/>
                  </a:lnTo>
                  <a:lnTo>
                    <a:pt x="749" y="1804"/>
                  </a:lnTo>
                  <a:lnTo>
                    <a:pt x="565" y="2834"/>
                  </a:lnTo>
                  <a:lnTo>
                    <a:pt x="1485" y="2356"/>
                  </a:lnTo>
                  <a:lnTo>
                    <a:pt x="2418" y="2834"/>
                  </a:lnTo>
                  <a:lnTo>
                    <a:pt x="2234" y="1804"/>
                  </a:lnTo>
                  <a:lnTo>
                    <a:pt x="2982" y="1080"/>
                  </a:lnTo>
                  <a:lnTo>
                    <a:pt x="1952" y="932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2978868" y="708359"/>
              <a:ext cx="73401" cy="73371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1" y="0"/>
                  </a:moveTo>
                  <a:lnTo>
                    <a:pt x="238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2935419" y="664879"/>
              <a:ext cx="22310" cy="22310"/>
            </a:xfrm>
            <a:custGeom>
              <a:avLst/>
              <a:gdLst/>
              <a:ahLst/>
              <a:cxnLst/>
              <a:rect l="l" t="t" r="r" b="b"/>
              <a:pathLst>
                <a:path w="724" h="724" extrusionOk="0">
                  <a:moveTo>
                    <a:pt x="724" y="724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2904018" y="63347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369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2878318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209" y="22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2978868" y="892448"/>
              <a:ext cx="73401" cy="73771"/>
            </a:xfrm>
            <a:custGeom>
              <a:avLst/>
              <a:gdLst/>
              <a:ahLst/>
              <a:cxnLst/>
              <a:rect l="l" t="t" r="r" b="b"/>
              <a:pathLst>
                <a:path w="2382" h="2394" extrusionOk="0">
                  <a:moveTo>
                    <a:pt x="1" y="2393"/>
                  </a:moveTo>
                  <a:lnTo>
                    <a:pt x="238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2935419" y="987358"/>
              <a:ext cx="22310" cy="21940"/>
            </a:xfrm>
            <a:custGeom>
              <a:avLst/>
              <a:gdLst/>
              <a:ahLst/>
              <a:cxnLst/>
              <a:rect l="l" t="t" r="r" b="b"/>
              <a:pathLst>
                <a:path w="724" h="712" extrusionOk="0">
                  <a:moveTo>
                    <a:pt x="724" y="0"/>
                  </a:moveTo>
                  <a:lnTo>
                    <a:pt x="0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2904018" y="102969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0"/>
                  </a:moveTo>
                  <a:lnTo>
                    <a:pt x="1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2878318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1"/>
                  </a:moveTo>
                  <a:lnTo>
                    <a:pt x="1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3124808" y="708359"/>
              <a:ext cx="73371" cy="73371"/>
            </a:xfrm>
            <a:custGeom>
              <a:avLst/>
              <a:gdLst/>
              <a:ahLst/>
              <a:cxnLst/>
              <a:rect l="l" t="t" r="r" b="b"/>
              <a:pathLst>
                <a:path w="2381" h="2381" extrusionOk="0">
                  <a:moveTo>
                    <a:pt x="2381" y="0"/>
                  </a:moveTo>
                  <a:lnTo>
                    <a:pt x="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3219317" y="664879"/>
              <a:ext cx="22341" cy="22310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1" y="724"/>
                  </a:moveTo>
                  <a:lnTo>
                    <a:pt x="725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3261657" y="63347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369"/>
                  </a:moveTo>
                  <a:lnTo>
                    <a:pt x="36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3292287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1" y="221"/>
                  </a:moveTo>
                  <a:lnTo>
                    <a:pt x="20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3124808" y="892448"/>
              <a:ext cx="73371" cy="73771"/>
            </a:xfrm>
            <a:custGeom>
              <a:avLst/>
              <a:gdLst/>
              <a:ahLst/>
              <a:cxnLst/>
              <a:rect l="l" t="t" r="r" b="b"/>
              <a:pathLst>
                <a:path w="2381" h="2394" extrusionOk="0">
                  <a:moveTo>
                    <a:pt x="2381" y="2393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3219317" y="987358"/>
              <a:ext cx="22341" cy="21940"/>
            </a:xfrm>
            <a:custGeom>
              <a:avLst/>
              <a:gdLst/>
              <a:ahLst/>
              <a:cxnLst/>
              <a:rect l="l" t="t" r="r" b="b"/>
              <a:pathLst>
                <a:path w="725" h="712" extrusionOk="0">
                  <a:moveTo>
                    <a:pt x="1" y="0"/>
                  </a:moveTo>
                  <a:lnTo>
                    <a:pt x="725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3261657" y="102969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0"/>
                  </a:moveTo>
                  <a:lnTo>
                    <a:pt x="369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3292287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209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30"/>
          <p:cNvGrpSpPr/>
          <p:nvPr/>
        </p:nvGrpSpPr>
        <p:grpSpPr>
          <a:xfrm rot="10800000" flipH="1">
            <a:off x="3868615" y="4110012"/>
            <a:ext cx="1334959" cy="1485874"/>
            <a:chOff x="912677" y="-457201"/>
            <a:chExt cx="1334959" cy="1485874"/>
          </a:xfrm>
        </p:grpSpPr>
        <p:sp>
          <p:nvSpPr>
            <p:cNvPr id="809" name="Google Shape;809;p30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30"/>
          <p:cNvSpPr/>
          <p:nvPr/>
        </p:nvSpPr>
        <p:spPr>
          <a:xfrm>
            <a:off x="-12" y="4110000"/>
            <a:ext cx="1028700" cy="103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0"/>
          <p:cNvSpPr/>
          <p:nvPr/>
        </p:nvSpPr>
        <p:spPr>
          <a:xfrm>
            <a:off x="1583277" y="369286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0"/>
          <p:cNvSpPr/>
          <p:nvPr/>
        </p:nvSpPr>
        <p:spPr>
          <a:xfrm>
            <a:off x="7725127" y="64381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0"/>
          <p:cNvSpPr/>
          <p:nvPr/>
        </p:nvSpPr>
        <p:spPr>
          <a:xfrm>
            <a:off x="5590077" y="378171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AA024-64B1-DA5E-8E53-D28C5AAC1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68"/>
          <a:stretch/>
        </p:blipFill>
        <p:spPr>
          <a:xfrm>
            <a:off x="1039251" y="4265505"/>
            <a:ext cx="2341777" cy="1124803"/>
          </a:xfrm>
          <a:prstGeom prst="rect">
            <a:avLst/>
          </a:prstGeom>
        </p:spPr>
      </p:pic>
      <p:pic>
        <p:nvPicPr>
          <p:cNvPr id="5" name="Picture 4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C6E21768-6852-D603-E36C-51C89C7E1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00373"/>
            <a:ext cx="1026187" cy="10261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8"/>
          <p:cNvSpPr txBox="1">
            <a:spLocks noGrp="1"/>
          </p:cNvSpPr>
          <p:nvPr>
            <p:ph type="title"/>
          </p:nvPr>
        </p:nvSpPr>
        <p:spPr>
          <a:xfrm>
            <a:off x="1150455" y="295938"/>
            <a:ext cx="684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191919"/>
              </a:buClr>
              <a:buSzPts val="5200"/>
            </a:pPr>
            <a:r>
              <a:rPr lang="en" sz="4000">
                <a:latin typeface="STHupo"/>
                <a:ea typeface="STHupo"/>
              </a:rPr>
              <a:t>When can I say I have DATA..</a:t>
            </a:r>
            <a:endParaRPr lang="en" sz="400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546" name="Google Shape;546;p28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47" name="Google Shape;547;p28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48" name="Google Shape;548;p28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49" name="Google Shape;549;p28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50" name="Google Shape;550;p28"/>
          <p:cNvSpPr txBox="1">
            <a:spLocks noGrp="1"/>
          </p:cNvSpPr>
          <p:nvPr>
            <p:ph type="subTitle" idx="9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191919"/>
              </a:buClr>
              <a:buSzPts val="5200"/>
              <a:buFont typeface="Rubik ExtraBold"/>
            </a:pPr>
            <a:r>
              <a:rPr lang="en" sz="2800">
                <a:latin typeface="STHupo"/>
                <a:ea typeface="STHupo"/>
              </a:rPr>
              <a:t>Collect</a:t>
            </a:r>
            <a:endParaRPr lang="en" sz="280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551" name="Google Shape;551;p28"/>
          <p:cNvSpPr txBox="1">
            <a:spLocks noGrp="1"/>
          </p:cNvSpPr>
          <p:nvPr>
            <p:ph type="subTitle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191919"/>
              </a:buClr>
              <a:buSzPts val="5200"/>
              <a:buFont typeface="Rubik ExtraBold"/>
            </a:pPr>
            <a:r>
              <a:rPr lang="en-US" sz="2800">
                <a:latin typeface="STHupo" panose="02010800040101010101" pitchFamily="2" charset="-122"/>
                <a:ea typeface="STHupo" panose="02010800040101010101" pitchFamily="2" charset="-122"/>
              </a:rPr>
              <a:t>clean</a:t>
            </a:r>
          </a:p>
        </p:txBody>
      </p:sp>
      <p:sp>
        <p:nvSpPr>
          <p:cNvPr id="552" name="Google Shape;552;p28"/>
          <p:cNvSpPr txBox="1">
            <a:spLocks noGrp="1"/>
          </p:cNvSpPr>
          <p:nvPr>
            <p:ph type="subTitle" idx="1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191919"/>
              </a:buClr>
              <a:buSzPts val="5200"/>
              <a:buFont typeface="Rubik ExtraBold"/>
            </a:pPr>
            <a:r>
              <a:rPr lang="en-US" sz="2800">
                <a:latin typeface="STHupo"/>
                <a:ea typeface="STHupo"/>
              </a:rPr>
              <a:t>extract</a:t>
            </a:r>
          </a:p>
        </p:txBody>
      </p:sp>
      <p:sp>
        <p:nvSpPr>
          <p:cNvPr id="553" name="Google Shape;553;p28"/>
          <p:cNvSpPr txBox="1">
            <a:spLocks noGrp="1"/>
          </p:cNvSpPr>
          <p:nvPr>
            <p:ph type="subTitle" idx="15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191919"/>
              </a:buClr>
              <a:buSzPts val="5200"/>
              <a:buFont typeface="Rubik ExtraBold"/>
            </a:pPr>
            <a:r>
              <a:rPr lang="en-US" sz="2800">
                <a:latin typeface="STHupo"/>
                <a:ea typeface="STHupo"/>
              </a:rPr>
              <a:t>visualize</a:t>
            </a:r>
            <a:endParaRPr lang="en-US" sz="280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554" name="Google Shape;554;p28"/>
          <p:cNvSpPr/>
          <p:nvPr/>
        </p:nvSpPr>
        <p:spPr>
          <a:xfrm>
            <a:off x="8119201" y="1787826"/>
            <a:ext cx="177225" cy="177225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8"/>
          <p:cNvSpPr/>
          <p:nvPr/>
        </p:nvSpPr>
        <p:spPr>
          <a:xfrm>
            <a:off x="7900573" y="863293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8"/>
          <p:cNvSpPr/>
          <p:nvPr/>
        </p:nvSpPr>
        <p:spPr>
          <a:xfrm>
            <a:off x="-112" y="0"/>
            <a:ext cx="1028700" cy="103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8"/>
          <p:cNvSpPr/>
          <p:nvPr/>
        </p:nvSpPr>
        <p:spPr>
          <a:xfrm>
            <a:off x="0" y="1038300"/>
            <a:ext cx="1028700" cy="266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8"/>
          <p:cNvSpPr/>
          <p:nvPr/>
        </p:nvSpPr>
        <p:spPr>
          <a:xfrm>
            <a:off x="322099" y="1327225"/>
            <a:ext cx="384502" cy="384407"/>
          </a:xfrm>
          <a:custGeom>
            <a:avLst/>
            <a:gdLst/>
            <a:ahLst/>
            <a:cxnLst/>
            <a:rect l="l" t="t" r="r" b="b"/>
            <a:pathLst>
              <a:path w="5866" h="5865" extrusionOk="0">
                <a:moveTo>
                  <a:pt x="3988" y="0"/>
                </a:moveTo>
                <a:lnTo>
                  <a:pt x="2872" y="1693"/>
                </a:lnTo>
                <a:lnTo>
                  <a:pt x="1596" y="111"/>
                </a:lnTo>
                <a:lnTo>
                  <a:pt x="2013" y="2098"/>
                </a:lnTo>
                <a:lnTo>
                  <a:pt x="2013" y="2098"/>
                </a:lnTo>
                <a:lnTo>
                  <a:pt x="1" y="1877"/>
                </a:lnTo>
                <a:lnTo>
                  <a:pt x="1694" y="2994"/>
                </a:lnTo>
                <a:lnTo>
                  <a:pt x="111" y="4270"/>
                </a:lnTo>
                <a:lnTo>
                  <a:pt x="2099" y="3852"/>
                </a:lnTo>
                <a:lnTo>
                  <a:pt x="1890" y="5865"/>
                </a:lnTo>
                <a:lnTo>
                  <a:pt x="2994" y="4171"/>
                </a:lnTo>
                <a:lnTo>
                  <a:pt x="4270" y="5754"/>
                </a:lnTo>
                <a:lnTo>
                  <a:pt x="3853" y="3767"/>
                </a:lnTo>
                <a:lnTo>
                  <a:pt x="5865" y="3987"/>
                </a:lnTo>
                <a:lnTo>
                  <a:pt x="4172" y="2871"/>
                </a:lnTo>
                <a:lnTo>
                  <a:pt x="5755" y="1595"/>
                </a:lnTo>
                <a:lnTo>
                  <a:pt x="3767" y="2012"/>
                </a:lnTo>
                <a:lnTo>
                  <a:pt x="39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8"/>
          <p:cNvSpPr/>
          <p:nvPr/>
        </p:nvSpPr>
        <p:spPr>
          <a:xfrm>
            <a:off x="322099" y="1904593"/>
            <a:ext cx="384502" cy="385193"/>
          </a:xfrm>
          <a:custGeom>
            <a:avLst/>
            <a:gdLst/>
            <a:ahLst/>
            <a:cxnLst/>
            <a:rect l="l" t="t" r="r" b="b"/>
            <a:pathLst>
              <a:path w="5866" h="5877" extrusionOk="0">
                <a:moveTo>
                  <a:pt x="3988" y="0"/>
                </a:moveTo>
                <a:lnTo>
                  <a:pt x="2872" y="1693"/>
                </a:lnTo>
                <a:lnTo>
                  <a:pt x="1596" y="123"/>
                </a:lnTo>
                <a:lnTo>
                  <a:pt x="2013" y="2098"/>
                </a:lnTo>
                <a:lnTo>
                  <a:pt x="1" y="1889"/>
                </a:lnTo>
                <a:lnTo>
                  <a:pt x="1" y="1889"/>
                </a:lnTo>
                <a:lnTo>
                  <a:pt x="1694" y="2994"/>
                </a:lnTo>
                <a:lnTo>
                  <a:pt x="111" y="4270"/>
                </a:lnTo>
                <a:lnTo>
                  <a:pt x="111" y="4270"/>
                </a:lnTo>
                <a:lnTo>
                  <a:pt x="2099" y="3852"/>
                </a:lnTo>
                <a:lnTo>
                  <a:pt x="1890" y="5877"/>
                </a:lnTo>
                <a:lnTo>
                  <a:pt x="2994" y="4184"/>
                </a:lnTo>
                <a:lnTo>
                  <a:pt x="4270" y="5754"/>
                </a:lnTo>
                <a:lnTo>
                  <a:pt x="3853" y="3766"/>
                </a:lnTo>
                <a:lnTo>
                  <a:pt x="5865" y="3987"/>
                </a:lnTo>
                <a:lnTo>
                  <a:pt x="4172" y="2871"/>
                </a:lnTo>
                <a:lnTo>
                  <a:pt x="5755" y="1607"/>
                </a:lnTo>
                <a:lnTo>
                  <a:pt x="3767" y="2012"/>
                </a:lnTo>
                <a:lnTo>
                  <a:pt x="39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8"/>
          <p:cNvSpPr/>
          <p:nvPr/>
        </p:nvSpPr>
        <p:spPr>
          <a:xfrm>
            <a:off x="322099" y="3029505"/>
            <a:ext cx="384502" cy="384472"/>
          </a:xfrm>
          <a:custGeom>
            <a:avLst/>
            <a:gdLst/>
            <a:ahLst/>
            <a:cxnLst/>
            <a:rect l="l" t="t" r="r" b="b"/>
            <a:pathLst>
              <a:path w="5866" h="5866" extrusionOk="0">
                <a:moveTo>
                  <a:pt x="3988" y="1"/>
                </a:moveTo>
                <a:lnTo>
                  <a:pt x="2872" y="1694"/>
                </a:lnTo>
                <a:lnTo>
                  <a:pt x="1596" y="111"/>
                </a:lnTo>
                <a:lnTo>
                  <a:pt x="2013" y="2099"/>
                </a:lnTo>
                <a:lnTo>
                  <a:pt x="1" y="1878"/>
                </a:lnTo>
                <a:lnTo>
                  <a:pt x="1694" y="2994"/>
                </a:lnTo>
                <a:lnTo>
                  <a:pt x="111" y="4270"/>
                </a:lnTo>
                <a:lnTo>
                  <a:pt x="111" y="4270"/>
                </a:lnTo>
                <a:lnTo>
                  <a:pt x="2099" y="3853"/>
                </a:lnTo>
                <a:lnTo>
                  <a:pt x="1890" y="5865"/>
                </a:lnTo>
                <a:lnTo>
                  <a:pt x="2994" y="4172"/>
                </a:lnTo>
                <a:lnTo>
                  <a:pt x="4270" y="5755"/>
                </a:lnTo>
                <a:lnTo>
                  <a:pt x="3853" y="3767"/>
                </a:lnTo>
                <a:lnTo>
                  <a:pt x="5865" y="3988"/>
                </a:lnTo>
                <a:lnTo>
                  <a:pt x="4172" y="2872"/>
                </a:lnTo>
                <a:lnTo>
                  <a:pt x="5755" y="1596"/>
                </a:lnTo>
                <a:lnTo>
                  <a:pt x="3767" y="2013"/>
                </a:lnTo>
                <a:lnTo>
                  <a:pt x="39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8"/>
          <p:cNvSpPr/>
          <p:nvPr/>
        </p:nvSpPr>
        <p:spPr>
          <a:xfrm>
            <a:off x="322099" y="2482746"/>
            <a:ext cx="384502" cy="384407"/>
          </a:xfrm>
          <a:custGeom>
            <a:avLst/>
            <a:gdLst/>
            <a:ahLst/>
            <a:cxnLst/>
            <a:rect l="l" t="t" r="r" b="b"/>
            <a:pathLst>
              <a:path w="5866" h="5865" extrusionOk="0">
                <a:moveTo>
                  <a:pt x="3988" y="0"/>
                </a:moveTo>
                <a:lnTo>
                  <a:pt x="2872" y="1693"/>
                </a:lnTo>
                <a:lnTo>
                  <a:pt x="1596" y="111"/>
                </a:lnTo>
                <a:lnTo>
                  <a:pt x="2013" y="2098"/>
                </a:lnTo>
                <a:lnTo>
                  <a:pt x="1" y="1877"/>
                </a:lnTo>
                <a:lnTo>
                  <a:pt x="1" y="1877"/>
                </a:lnTo>
                <a:lnTo>
                  <a:pt x="1694" y="2994"/>
                </a:lnTo>
                <a:lnTo>
                  <a:pt x="111" y="4270"/>
                </a:lnTo>
                <a:lnTo>
                  <a:pt x="111" y="4270"/>
                </a:lnTo>
                <a:lnTo>
                  <a:pt x="2099" y="3853"/>
                </a:lnTo>
                <a:lnTo>
                  <a:pt x="1890" y="5865"/>
                </a:lnTo>
                <a:lnTo>
                  <a:pt x="2994" y="4172"/>
                </a:lnTo>
                <a:lnTo>
                  <a:pt x="4270" y="5754"/>
                </a:lnTo>
                <a:lnTo>
                  <a:pt x="3853" y="3767"/>
                </a:lnTo>
                <a:lnTo>
                  <a:pt x="5865" y="3975"/>
                </a:lnTo>
                <a:lnTo>
                  <a:pt x="4172" y="2871"/>
                </a:lnTo>
                <a:lnTo>
                  <a:pt x="5755" y="1595"/>
                </a:lnTo>
                <a:lnTo>
                  <a:pt x="3767" y="2012"/>
                </a:lnTo>
                <a:lnTo>
                  <a:pt x="3767" y="2012"/>
                </a:lnTo>
                <a:lnTo>
                  <a:pt x="39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28"/>
          <p:cNvGrpSpPr/>
          <p:nvPr/>
        </p:nvGrpSpPr>
        <p:grpSpPr>
          <a:xfrm rot="5400000">
            <a:off x="-189025" y="4102488"/>
            <a:ext cx="1452074" cy="652894"/>
            <a:chOff x="2322940" y="3715040"/>
            <a:chExt cx="965218" cy="357300"/>
          </a:xfrm>
        </p:grpSpPr>
        <p:sp>
          <p:nvSpPr>
            <p:cNvPr id="596" name="Google Shape;596;p28"/>
            <p:cNvSpPr/>
            <p:nvPr/>
          </p:nvSpPr>
          <p:spPr>
            <a:xfrm>
              <a:off x="2322940" y="3715040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1"/>
                  </a:moveTo>
                  <a:lnTo>
                    <a:pt x="1" y="1105"/>
                  </a:lnTo>
                  <a:lnTo>
                    <a:pt x="31323" y="1105"/>
                  </a:lnTo>
                  <a:lnTo>
                    <a:pt x="313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2322940" y="3795591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0"/>
                  </a:moveTo>
                  <a:lnTo>
                    <a:pt x="1" y="1104"/>
                  </a:lnTo>
                  <a:lnTo>
                    <a:pt x="31323" y="1104"/>
                  </a:lnTo>
                  <a:lnTo>
                    <a:pt x="313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2322940" y="3876480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1"/>
                  </a:moveTo>
                  <a:lnTo>
                    <a:pt x="1" y="1105"/>
                  </a:lnTo>
                  <a:lnTo>
                    <a:pt x="31323" y="1105"/>
                  </a:lnTo>
                  <a:lnTo>
                    <a:pt x="313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2322940" y="3957400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0"/>
                  </a:moveTo>
                  <a:lnTo>
                    <a:pt x="1" y="1104"/>
                  </a:lnTo>
                  <a:lnTo>
                    <a:pt x="31323" y="1104"/>
                  </a:lnTo>
                  <a:lnTo>
                    <a:pt x="313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2322940" y="4038289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1"/>
                  </a:moveTo>
                  <a:lnTo>
                    <a:pt x="1" y="1105"/>
                  </a:lnTo>
                  <a:lnTo>
                    <a:pt x="31323" y="1105"/>
                  </a:lnTo>
                  <a:lnTo>
                    <a:pt x="313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1" name="Google Shape;601;p28"/>
          <p:cNvSpPr/>
          <p:nvPr/>
        </p:nvSpPr>
        <p:spPr>
          <a:xfrm rot="5400000">
            <a:off x="260275" y="4397818"/>
            <a:ext cx="1452056" cy="62220"/>
          </a:xfrm>
          <a:custGeom>
            <a:avLst/>
            <a:gdLst/>
            <a:ahLst/>
            <a:cxnLst/>
            <a:rect l="l" t="t" r="r" b="b"/>
            <a:pathLst>
              <a:path w="31323" h="1105" extrusionOk="0">
                <a:moveTo>
                  <a:pt x="1" y="1"/>
                </a:moveTo>
                <a:lnTo>
                  <a:pt x="1" y="1105"/>
                </a:lnTo>
                <a:lnTo>
                  <a:pt x="31323" y="1105"/>
                </a:lnTo>
                <a:lnTo>
                  <a:pt x="31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8"/>
          <p:cNvSpPr/>
          <p:nvPr/>
        </p:nvSpPr>
        <p:spPr>
          <a:xfrm rot="5400000">
            <a:off x="-626480" y="4397818"/>
            <a:ext cx="1452056" cy="62220"/>
          </a:xfrm>
          <a:custGeom>
            <a:avLst/>
            <a:gdLst/>
            <a:ahLst/>
            <a:cxnLst/>
            <a:rect l="l" t="t" r="r" b="b"/>
            <a:pathLst>
              <a:path w="31323" h="1105" extrusionOk="0">
                <a:moveTo>
                  <a:pt x="1" y="1"/>
                </a:moveTo>
                <a:lnTo>
                  <a:pt x="1" y="1105"/>
                </a:lnTo>
                <a:lnTo>
                  <a:pt x="31323" y="1105"/>
                </a:lnTo>
                <a:lnTo>
                  <a:pt x="31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8"/>
          <p:cNvSpPr/>
          <p:nvPr/>
        </p:nvSpPr>
        <p:spPr>
          <a:xfrm>
            <a:off x="1322539" y="4341377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8"/>
          <p:cNvSpPr/>
          <p:nvPr/>
        </p:nvSpPr>
        <p:spPr>
          <a:xfrm>
            <a:off x="1252114" y="1084040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E427B366-212C-CAEB-1C1C-861C17567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489" y="-41143"/>
            <a:ext cx="905647" cy="905647"/>
          </a:xfrm>
          <a:prstGeom prst="rect">
            <a:avLst/>
          </a:prstGeom>
        </p:spPr>
      </p:pic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BA356EA5-99B3-4E78-1226-1BD34C2F1F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413"/>
          <a:stretch/>
        </p:blipFill>
        <p:spPr>
          <a:xfrm>
            <a:off x="452711" y="297952"/>
            <a:ext cx="575877" cy="905647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What to Do With It?</a:t>
            </a:r>
            <a:endParaRPr lang="en-US"/>
          </a:p>
          <a:p>
            <a:pPr>
              <a:lnSpc>
                <a:spcPct val="90000"/>
              </a:lnSpc>
              <a:buSzPts val="5200"/>
            </a:pPr>
            <a:endParaRPr lang="en" sz="400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1180" name="Google Shape;1180;p33"/>
          <p:cNvSpPr txBox="1">
            <a:spLocks noGrp="1"/>
          </p:cNvSpPr>
          <p:nvPr>
            <p:ph type="subTitle" idx="2"/>
          </p:nvPr>
        </p:nvSpPr>
        <p:spPr>
          <a:xfrm>
            <a:off x="2298508" y="1234603"/>
            <a:ext cx="4257091" cy="1679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800" b="1">
                <a:cs typeface="+mn-cs"/>
              </a:rPr>
              <a:t>This</a:t>
            </a:r>
            <a:r>
              <a:rPr lang="en" sz="2400" b="1">
                <a:cs typeface="+mn-cs"/>
              </a:rPr>
              <a:t> question can be answered in a single </a:t>
            </a:r>
            <a:r>
              <a:rPr lang="en" sz="2000" b="1">
                <a:cs typeface="+mn-cs"/>
              </a:rPr>
              <a:t>sentence</a:t>
            </a:r>
            <a:r>
              <a:rPr lang="en" sz="2400" b="1">
                <a:cs typeface="+mn-cs"/>
              </a:rPr>
              <a:t>: ''</a:t>
            </a:r>
            <a:r>
              <a:rPr lang="en" sz="2400" b="1">
                <a:solidFill>
                  <a:srgbClr val="FF0000"/>
                </a:solidFill>
                <a:highlight>
                  <a:srgbClr val="C0C0C0"/>
                </a:highlight>
                <a:cs typeface="+mn-cs"/>
              </a:rPr>
              <a:t>data helps you make better decisions''.</a:t>
            </a:r>
            <a:endParaRPr lang="en-US" sz="2400" b="1">
              <a:solidFill>
                <a:srgbClr val="FF0000"/>
              </a:solidFill>
              <a:highlight>
                <a:srgbClr val="C0C0C0"/>
              </a:highlight>
            </a:endParaRPr>
          </a:p>
        </p:txBody>
      </p:sp>
      <p:sp>
        <p:nvSpPr>
          <p:cNvPr id="1185" name="Google Shape;1185;p33"/>
          <p:cNvSpPr/>
          <p:nvPr/>
        </p:nvSpPr>
        <p:spPr>
          <a:xfrm rot="5400000" flipH="1">
            <a:off x="5152654" y="4109951"/>
            <a:ext cx="1028700" cy="103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33"/>
          <p:cNvSpPr/>
          <p:nvPr/>
        </p:nvSpPr>
        <p:spPr>
          <a:xfrm rot="5400000" flipH="1">
            <a:off x="7654792" y="3654251"/>
            <a:ext cx="1028700" cy="194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33"/>
          <p:cNvSpPr/>
          <p:nvPr/>
        </p:nvSpPr>
        <p:spPr>
          <a:xfrm rot="5400000" flipH="1">
            <a:off x="8538989" y="4440859"/>
            <a:ext cx="384502" cy="385193"/>
          </a:xfrm>
          <a:custGeom>
            <a:avLst/>
            <a:gdLst/>
            <a:ahLst/>
            <a:cxnLst/>
            <a:rect l="l" t="t" r="r" b="b"/>
            <a:pathLst>
              <a:path w="5866" h="5877" extrusionOk="0">
                <a:moveTo>
                  <a:pt x="3988" y="0"/>
                </a:moveTo>
                <a:lnTo>
                  <a:pt x="2872" y="1693"/>
                </a:lnTo>
                <a:lnTo>
                  <a:pt x="1596" y="123"/>
                </a:lnTo>
                <a:lnTo>
                  <a:pt x="2013" y="2098"/>
                </a:lnTo>
                <a:lnTo>
                  <a:pt x="1" y="1889"/>
                </a:lnTo>
                <a:lnTo>
                  <a:pt x="1" y="1889"/>
                </a:lnTo>
                <a:lnTo>
                  <a:pt x="1694" y="2994"/>
                </a:lnTo>
                <a:lnTo>
                  <a:pt x="111" y="4270"/>
                </a:lnTo>
                <a:lnTo>
                  <a:pt x="111" y="4270"/>
                </a:lnTo>
                <a:lnTo>
                  <a:pt x="2099" y="3852"/>
                </a:lnTo>
                <a:lnTo>
                  <a:pt x="1890" y="5877"/>
                </a:lnTo>
                <a:lnTo>
                  <a:pt x="2994" y="4184"/>
                </a:lnTo>
                <a:lnTo>
                  <a:pt x="4270" y="5754"/>
                </a:lnTo>
                <a:lnTo>
                  <a:pt x="3853" y="3766"/>
                </a:lnTo>
                <a:lnTo>
                  <a:pt x="5865" y="3987"/>
                </a:lnTo>
                <a:lnTo>
                  <a:pt x="4172" y="2871"/>
                </a:lnTo>
                <a:lnTo>
                  <a:pt x="5755" y="1607"/>
                </a:lnTo>
                <a:lnTo>
                  <a:pt x="3767" y="2012"/>
                </a:lnTo>
                <a:lnTo>
                  <a:pt x="39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33"/>
          <p:cNvSpPr/>
          <p:nvPr/>
        </p:nvSpPr>
        <p:spPr>
          <a:xfrm rot="5400000" flipH="1">
            <a:off x="7414437" y="4441220"/>
            <a:ext cx="384502" cy="384472"/>
          </a:xfrm>
          <a:custGeom>
            <a:avLst/>
            <a:gdLst/>
            <a:ahLst/>
            <a:cxnLst/>
            <a:rect l="l" t="t" r="r" b="b"/>
            <a:pathLst>
              <a:path w="5866" h="5866" extrusionOk="0">
                <a:moveTo>
                  <a:pt x="3988" y="1"/>
                </a:moveTo>
                <a:lnTo>
                  <a:pt x="2872" y="1694"/>
                </a:lnTo>
                <a:lnTo>
                  <a:pt x="1596" y="111"/>
                </a:lnTo>
                <a:lnTo>
                  <a:pt x="2013" y="2099"/>
                </a:lnTo>
                <a:lnTo>
                  <a:pt x="1" y="1878"/>
                </a:lnTo>
                <a:lnTo>
                  <a:pt x="1694" y="2994"/>
                </a:lnTo>
                <a:lnTo>
                  <a:pt x="111" y="4270"/>
                </a:lnTo>
                <a:lnTo>
                  <a:pt x="111" y="4270"/>
                </a:lnTo>
                <a:lnTo>
                  <a:pt x="2099" y="3853"/>
                </a:lnTo>
                <a:lnTo>
                  <a:pt x="1890" y="5865"/>
                </a:lnTo>
                <a:lnTo>
                  <a:pt x="2994" y="4172"/>
                </a:lnTo>
                <a:lnTo>
                  <a:pt x="4270" y="5755"/>
                </a:lnTo>
                <a:lnTo>
                  <a:pt x="3853" y="3767"/>
                </a:lnTo>
                <a:lnTo>
                  <a:pt x="5865" y="3988"/>
                </a:lnTo>
                <a:lnTo>
                  <a:pt x="4172" y="2872"/>
                </a:lnTo>
                <a:lnTo>
                  <a:pt x="5755" y="1596"/>
                </a:lnTo>
                <a:lnTo>
                  <a:pt x="3767" y="2013"/>
                </a:lnTo>
                <a:lnTo>
                  <a:pt x="39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33"/>
          <p:cNvSpPr/>
          <p:nvPr/>
        </p:nvSpPr>
        <p:spPr>
          <a:xfrm rot="5400000" flipH="1">
            <a:off x="7961229" y="4441252"/>
            <a:ext cx="384502" cy="384407"/>
          </a:xfrm>
          <a:custGeom>
            <a:avLst/>
            <a:gdLst/>
            <a:ahLst/>
            <a:cxnLst/>
            <a:rect l="l" t="t" r="r" b="b"/>
            <a:pathLst>
              <a:path w="5866" h="5865" extrusionOk="0">
                <a:moveTo>
                  <a:pt x="3988" y="0"/>
                </a:moveTo>
                <a:lnTo>
                  <a:pt x="2872" y="1693"/>
                </a:lnTo>
                <a:lnTo>
                  <a:pt x="1596" y="111"/>
                </a:lnTo>
                <a:lnTo>
                  <a:pt x="2013" y="2098"/>
                </a:lnTo>
                <a:lnTo>
                  <a:pt x="1" y="1877"/>
                </a:lnTo>
                <a:lnTo>
                  <a:pt x="1" y="1877"/>
                </a:lnTo>
                <a:lnTo>
                  <a:pt x="1694" y="2994"/>
                </a:lnTo>
                <a:lnTo>
                  <a:pt x="111" y="4270"/>
                </a:lnTo>
                <a:lnTo>
                  <a:pt x="111" y="4270"/>
                </a:lnTo>
                <a:lnTo>
                  <a:pt x="2099" y="3853"/>
                </a:lnTo>
                <a:lnTo>
                  <a:pt x="1890" y="5865"/>
                </a:lnTo>
                <a:lnTo>
                  <a:pt x="2994" y="4172"/>
                </a:lnTo>
                <a:lnTo>
                  <a:pt x="4270" y="5754"/>
                </a:lnTo>
                <a:lnTo>
                  <a:pt x="3853" y="3767"/>
                </a:lnTo>
                <a:lnTo>
                  <a:pt x="5865" y="3975"/>
                </a:lnTo>
                <a:lnTo>
                  <a:pt x="4172" y="2871"/>
                </a:lnTo>
                <a:lnTo>
                  <a:pt x="5755" y="1595"/>
                </a:lnTo>
                <a:lnTo>
                  <a:pt x="3767" y="2012"/>
                </a:lnTo>
                <a:lnTo>
                  <a:pt x="3767" y="2012"/>
                </a:lnTo>
                <a:lnTo>
                  <a:pt x="39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0" name="Google Shape;1190;p33"/>
          <p:cNvGrpSpPr/>
          <p:nvPr/>
        </p:nvGrpSpPr>
        <p:grpSpPr>
          <a:xfrm rot="5400000" flipH="1">
            <a:off x="5269552" y="4214785"/>
            <a:ext cx="794882" cy="828632"/>
            <a:chOff x="2747509" y="475829"/>
            <a:chExt cx="677129" cy="705879"/>
          </a:xfrm>
        </p:grpSpPr>
        <p:sp>
          <p:nvSpPr>
            <p:cNvPr id="1191" name="Google Shape;1191;p33"/>
            <p:cNvSpPr/>
            <p:nvPr/>
          </p:nvSpPr>
          <p:spPr>
            <a:xfrm>
              <a:off x="3039758" y="594559"/>
              <a:ext cx="98331" cy="173550"/>
            </a:xfrm>
            <a:custGeom>
              <a:avLst/>
              <a:gdLst/>
              <a:ahLst/>
              <a:cxnLst/>
              <a:rect l="l" t="t" r="r" b="b"/>
              <a:pathLst>
                <a:path w="3191" h="5632" extrusionOk="0">
                  <a:moveTo>
                    <a:pt x="1472" y="0"/>
                  </a:moveTo>
                  <a:cubicBezTo>
                    <a:pt x="0" y="0"/>
                    <a:pt x="1472" y="5631"/>
                    <a:pt x="1472" y="5631"/>
                  </a:cubicBezTo>
                  <a:cubicBezTo>
                    <a:pt x="1472" y="5631"/>
                    <a:pt x="3190" y="0"/>
                    <a:pt x="14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3068478" y="53406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8" y="0"/>
                    <a:pt x="1" y="258"/>
                    <a:pt x="1" y="565"/>
                  </a:cubicBezTo>
                  <a:cubicBezTo>
                    <a:pt x="1" y="871"/>
                    <a:pt x="258" y="1117"/>
                    <a:pt x="565" y="1117"/>
                  </a:cubicBezTo>
                  <a:cubicBezTo>
                    <a:pt x="872" y="1117"/>
                    <a:pt x="1117" y="871"/>
                    <a:pt x="1117" y="565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3068478" y="475829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58"/>
                    <a:pt x="1" y="565"/>
                  </a:cubicBezTo>
                  <a:cubicBezTo>
                    <a:pt x="1" y="872"/>
                    <a:pt x="258" y="1117"/>
                    <a:pt x="565" y="1117"/>
                  </a:cubicBezTo>
                  <a:cubicBezTo>
                    <a:pt x="872" y="1117"/>
                    <a:pt x="1117" y="872"/>
                    <a:pt x="1117" y="565"/>
                  </a:cubicBezTo>
                  <a:cubicBezTo>
                    <a:pt x="1117" y="258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3039758" y="889428"/>
              <a:ext cx="98331" cy="173581"/>
            </a:xfrm>
            <a:custGeom>
              <a:avLst/>
              <a:gdLst/>
              <a:ahLst/>
              <a:cxnLst/>
              <a:rect l="l" t="t" r="r" b="b"/>
              <a:pathLst>
                <a:path w="3191" h="5633" extrusionOk="0">
                  <a:moveTo>
                    <a:pt x="1472" y="1"/>
                  </a:moveTo>
                  <a:cubicBezTo>
                    <a:pt x="1472" y="1"/>
                    <a:pt x="0" y="5632"/>
                    <a:pt x="1472" y="5632"/>
                  </a:cubicBezTo>
                  <a:cubicBezTo>
                    <a:pt x="3190" y="5632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3068478" y="108904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59"/>
                    <a:pt x="258" y="1117"/>
                    <a:pt x="565" y="1117"/>
                  </a:cubicBezTo>
                  <a:cubicBezTo>
                    <a:pt x="872" y="1117"/>
                    <a:pt x="1117" y="859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3068478" y="114725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60"/>
                    <a:pt x="258" y="1117"/>
                    <a:pt x="565" y="1117"/>
                  </a:cubicBezTo>
                  <a:cubicBezTo>
                    <a:pt x="872" y="1117"/>
                    <a:pt x="1117" y="860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313275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4172" y="1"/>
                  </a:moveTo>
                  <a:cubicBezTo>
                    <a:pt x="2503" y="1"/>
                    <a:pt x="0" y="759"/>
                    <a:pt x="0" y="759"/>
                  </a:cubicBezTo>
                  <a:cubicBezTo>
                    <a:pt x="0" y="759"/>
                    <a:pt x="2503" y="1413"/>
                    <a:pt x="4172" y="1413"/>
                  </a:cubicBezTo>
                  <a:cubicBezTo>
                    <a:pt x="5006" y="1413"/>
                    <a:pt x="5632" y="1249"/>
                    <a:pt x="5632" y="759"/>
                  </a:cubicBezTo>
                  <a:cubicBezTo>
                    <a:pt x="5632" y="190"/>
                    <a:pt x="5006" y="1"/>
                    <a:pt x="41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3331977" y="82101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9" y="0"/>
                    <a:pt x="1" y="258"/>
                    <a:pt x="1" y="564"/>
                  </a:cubicBezTo>
                  <a:cubicBezTo>
                    <a:pt x="1" y="871"/>
                    <a:pt x="259" y="1117"/>
                    <a:pt x="565" y="1117"/>
                  </a:cubicBezTo>
                  <a:cubicBezTo>
                    <a:pt x="872" y="1117"/>
                    <a:pt x="1117" y="871"/>
                    <a:pt x="1117" y="564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3390587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286583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1461" y="1"/>
                  </a:moveTo>
                  <a:cubicBezTo>
                    <a:pt x="626" y="1"/>
                    <a:pt x="1" y="190"/>
                    <a:pt x="1" y="759"/>
                  </a:cubicBezTo>
                  <a:cubicBezTo>
                    <a:pt x="1" y="1249"/>
                    <a:pt x="626" y="1413"/>
                    <a:pt x="1461" y="1413"/>
                  </a:cubicBezTo>
                  <a:cubicBezTo>
                    <a:pt x="3129" y="1413"/>
                    <a:pt x="5632" y="759"/>
                    <a:pt x="5632" y="759"/>
                  </a:cubicBezTo>
                  <a:cubicBezTo>
                    <a:pt x="5632" y="759"/>
                    <a:pt x="3129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2805718" y="821019"/>
              <a:ext cx="34081" cy="34420"/>
            </a:xfrm>
            <a:custGeom>
              <a:avLst/>
              <a:gdLst/>
              <a:ahLst/>
              <a:cxnLst/>
              <a:rect l="l" t="t" r="r" b="b"/>
              <a:pathLst>
                <a:path w="1106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60" y="1117"/>
                    <a:pt x="1105" y="871"/>
                    <a:pt x="1105" y="564"/>
                  </a:cubicBezTo>
                  <a:cubicBezTo>
                    <a:pt x="1105" y="258"/>
                    <a:pt x="860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2747509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3039358" y="784349"/>
              <a:ext cx="91921" cy="87361"/>
            </a:xfrm>
            <a:custGeom>
              <a:avLst/>
              <a:gdLst/>
              <a:ahLst/>
              <a:cxnLst/>
              <a:rect l="l" t="t" r="r" b="b"/>
              <a:pathLst>
                <a:path w="2983" h="2835" extrusionOk="0">
                  <a:moveTo>
                    <a:pt x="1485" y="0"/>
                  </a:moveTo>
                  <a:lnTo>
                    <a:pt x="1032" y="932"/>
                  </a:lnTo>
                  <a:lnTo>
                    <a:pt x="1" y="1080"/>
                  </a:lnTo>
                  <a:lnTo>
                    <a:pt x="749" y="1804"/>
                  </a:lnTo>
                  <a:lnTo>
                    <a:pt x="565" y="2834"/>
                  </a:lnTo>
                  <a:lnTo>
                    <a:pt x="1485" y="2356"/>
                  </a:lnTo>
                  <a:lnTo>
                    <a:pt x="2418" y="2834"/>
                  </a:lnTo>
                  <a:lnTo>
                    <a:pt x="2234" y="1804"/>
                  </a:lnTo>
                  <a:lnTo>
                    <a:pt x="2982" y="1080"/>
                  </a:lnTo>
                  <a:lnTo>
                    <a:pt x="1952" y="932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2978868" y="708359"/>
              <a:ext cx="73401" cy="73371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1" y="0"/>
                  </a:moveTo>
                  <a:lnTo>
                    <a:pt x="238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2935419" y="664879"/>
              <a:ext cx="22310" cy="22310"/>
            </a:xfrm>
            <a:custGeom>
              <a:avLst/>
              <a:gdLst/>
              <a:ahLst/>
              <a:cxnLst/>
              <a:rect l="l" t="t" r="r" b="b"/>
              <a:pathLst>
                <a:path w="724" h="724" extrusionOk="0">
                  <a:moveTo>
                    <a:pt x="724" y="724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2904018" y="63347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369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2878318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209" y="22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2978868" y="892448"/>
              <a:ext cx="73401" cy="73771"/>
            </a:xfrm>
            <a:custGeom>
              <a:avLst/>
              <a:gdLst/>
              <a:ahLst/>
              <a:cxnLst/>
              <a:rect l="l" t="t" r="r" b="b"/>
              <a:pathLst>
                <a:path w="2382" h="2394" extrusionOk="0">
                  <a:moveTo>
                    <a:pt x="1" y="2393"/>
                  </a:moveTo>
                  <a:lnTo>
                    <a:pt x="238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2935419" y="987358"/>
              <a:ext cx="22310" cy="21940"/>
            </a:xfrm>
            <a:custGeom>
              <a:avLst/>
              <a:gdLst/>
              <a:ahLst/>
              <a:cxnLst/>
              <a:rect l="l" t="t" r="r" b="b"/>
              <a:pathLst>
                <a:path w="724" h="712" extrusionOk="0">
                  <a:moveTo>
                    <a:pt x="724" y="0"/>
                  </a:moveTo>
                  <a:lnTo>
                    <a:pt x="0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2904018" y="102969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0"/>
                  </a:moveTo>
                  <a:lnTo>
                    <a:pt x="1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2878318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1"/>
                  </a:moveTo>
                  <a:lnTo>
                    <a:pt x="1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3124808" y="708359"/>
              <a:ext cx="73371" cy="73371"/>
            </a:xfrm>
            <a:custGeom>
              <a:avLst/>
              <a:gdLst/>
              <a:ahLst/>
              <a:cxnLst/>
              <a:rect l="l" t="t" r="r" b="b"/>
              <a:pathLst>
                <a:path w="2381" h="2381" extrusionOk="0">
                  <a:moveTo>
                    <a:pt x="2381" y="0"/>
                  </a:moveTo>
                  <a:lnTo>
                    <a:pt x="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3219317" y="664879"/>
              <a:ext cx="22341" cy="22310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1" y="724"/>
                  </a:moveTo>
                  <a:lnTo>
                    <a:pt x="725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3261657" y="63347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369"/>
                  </a:moveTo>
                  <a:lnTo>
                    <a:pt x="36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3292287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1" y="221"/>
                  </a:moveTo>
                  <a:lnTo>
                    <a:pt x="20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3124808" y="892448"/>
              <a:ext cx="73371" cy="73771"/>
            </a:xfrm>
            <a:custGeom>
              <a:avLst/>
              <a:gdLst/>
              <a:ahLst/>
              <a:cxnLst/>
              <a:rect l="l" t="t" r="r" b="b"/>
              <a:pathLst>
                <a:path w="2381" h="2394" extrusionOk="0">
                  <a:moveTo>
                    <a:pt x="2381" y="2393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3219317" y="987358"/>
              <a:ext cx="22341" cy="21940"/>
            </a:xfrm>
            <a:custGeom>
              <a:avLst/>
              <a:gdLst/>
              <a:ahLst/>
              <a:cxnLst/>
              <a:rect l="l" t="t" r="r" b="b"/>
              <a:pathLst>
                <a:path w="725" h="712" extrusionOk="0">
                  <a:moveTo>
                    <a:pt x="1" y="0"/>
                  </a:moveTo>
                  <a:lnTo>
                    <a:pt x="725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3261657" y="102969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0"/>
                  </a:moveTo>
                  <a:lnTo>
                    <a:pt x="369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3292287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209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3"/>
          <p:cNvGrpSpPr/>
          <p:nvPr/>
        </p:nvGrpSpPr>
        <p:grpSpPr>
          <a:xfrm flipH="1">
            <a:off x="3049597" y="4269625"/>
            <a:ext cx="2103693" cy="652894"/>
            <a:chOff x="2322940" y="3715040"/>
            <a:chExt cx="965218" cy="357300"/>
          </a:xfrm>
        </p:grpSpPr>
        <p:sp>
          <p:nvSpPr>
            <p:cNvPr id="1221" name="Google Shape;1221;p33"/>
            <p:cNvSpPr/>
            <p:nvPr/>
          </p:nvSpPr>
          <p:spPr>
            <a:xfrm>
              <a:off x="2322940" y="3715040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1"/>
                  </a:moveTo>
                  <a:lnTo>
                    <a:pt x="1" y="1105"/>
                  </a:lnTo>
                  <a:lnTo>
                    <a:pt x="31323" y="1105"/>
                  </a:lnTo>
                  <a:lnTo>
                    <a:pt x="31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2322940" y="3795591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0"/>
                  </a:moveTo>
                  <a:lnTo>
                    <a:pt x="1" y="1104"/>
                  </a:lnTo>
                  <a:lnTo>
                    <a:pt x="31323" y="1104"/>
                  </a:lnTo>
                  <a:lnTo>
                    <a:pt x="31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2322940" y="3876480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1"/>
                  </a:moveTo>
                  <a:lnTo>
                    <a:pt x="1" y="1105"/>
                  </a:lnTo>
                  <a:lnTo>
                    <a:pt x="31323" y="1105"/>
                  </a:lnTo>
                  <a:lnTo>
                    <a:pt x="31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2322940" y="3957400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0"/>
                  </a:moveTo>
                  <a:lnTo>
                    <a:pt x="1" y="1104"/>
                  </a:lnTo>
                  <a:lnTo>
                    <a:pt x="31323" y="1104"/>
                  </a:lnTo>
                  <a:lnTo>
                    <a:pt x="31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3"/>
            <p:cNvSpPr/>
            <p:nvPr/>
          </p:nvSpPr>
          <p:spPr>
            <a:xfrm>
              <a:off x="2322940" y="4038289"/>
              <a:ext cx="965218" cy="34051"/>
            </a:xfrm>
            <a:custGeom>
              <a:avLst/>
              <a:gdLst/>
              <a:ahLst/>
              <a:cxnLst/>
              <a:rect l="l" t="t" r="r" b="b"/>
              <a:pathLst>
                <a:path w="31323" h="1105" extrusionOk="0">
                  <a:moveTo>
                    <a:pt x="1" y="1"/>
                  </a:moveTo>
                  <a:lnTo>
                    <a:pt x="1" y="1105"/>
                  </a:lnTo>
                  <a:lnTo>
                    <a:pt x="31323" y="1105"/>
                  </a:lnTo>
                  <a:lnTo>
                    <a:pt x="31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6" name="Google Shape;1226;p33"/>
          <p:cNvSpPr/>
          <p:nvPr/>
        </p:nvSpPr>
        <p:spPr>
          <a:xfrm>
            <a:off x="3049627" y="4115675"/>
            <a:ext cx="2103653" cy="62220"/>
          </a:xfrm>
          <a:custGeom>
            <a:avLst/>
            <a:gdLst/>
            <a:ahLst/>
            <a:cxnLst/>
            <a:rect l="l" t="t" r="r" b="b"/>
            <a:pathLst>
              <a:path w="31323" h="1105" extrusionOk="0">
                <a:moveTo>
                  <a:pt x="1" y="1"/>
                </a:moveTo>
                <a:lnTo>
                  <a:pt x="1" y="1105"/>
                </a:lnTo>
                <a:lnTo>
                  <a:pt x="31323" y="1105"/>
                </a:lnTo>
                <a:lnTo>
                  <a:pt x="3132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33"/>
          <p:cNvSpPr/>
          <p:nvPr/>
        </p:nvSpPr>
        <p:spPr>
          <a:xfrm>
            <a:off x="3074427" y="5002430"/>
            <a:ext cx="2103653" cy="62220"/>
          </a:xfrm>
          <a:custGeom>
            <a:avLst/>
            <a:gdLst/>
            <a:ahLst/>
            <a:cxnLst/>
            <a:rect l="l" t="t" r="r" b="b"/>
            <a:pathLst>
              <a:path w="31323" h="1105" extrusionOk="0">
                <a:moveTo>
                  <a:pt x="1" y="1"/>
                </a:moveTo>
                <a:lnTo>
                  <a:pt x="1" y="1105"/>
                </a:lnTo>
                <a:lnTo>
                  <a:pt x="31323" y="1105"/>
                </a:lnTo>
                <a:lnTo>
                  <a:pt x="3132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33"/>
          <p:cNvSpPr/>
          <p:nvPr/>
        </p:nvSpPr>
        <p:spPr>
          <a:xfrm rot="5400000" flipH="1">
            <a:off x="6160692" y="4110001"/>
            <a:ext cx="1028700" cy="103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9" name="Google Shape;1229;p33"/>
          <p:cNvGrpSpPr/>
          <p:nvPr/>
        </p:nvGrpSpPr>
        <p:grpSpPr>
          <a:xfrm rot="5400000" flipH="1">
            <a:off x="6167016" y="4128139"/>
            <a:ext cx="1028713" cy="1001793"/>
            <a:chOff x="2327870" y="1425147"/>
            <a:chExt cx="462780" cy="450669"/>
          </a:xfrm>
        </p:grpSpPr>
        <p:sp>
          <p:nvSpPr>
            <p:cNvPr id="1230" name="Google Shape;1230;p33"/>
            <p:cNvSpPr/>
            <p:nvPr/>
          </p:nvSpPr>
          <p:spPr>
            <a:xfrm>
              <a:off x="2327870" y="1425147"/>
              <a:ext cx="89610" cy="89240"/>
            </a:xfrm>
            <a:custGeom>
              <a:avLst/>
              <a:gdLst/>
              <a:ahLst/>
              <a:cxnLst/>
              <a:rect l="l" t="t" r="r" b="b"/>
              <a:pathLst>
                <a:path w="2908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3"/>
            <p:cNvSpPr/>
            <p:nvPr/>
          </p:nvSpPr>
          <p:spPr>
            <a:xfrm>
              <a:off x="2421239" y="1425147"/>
              <a:ext cx="89271" cy="8924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3"/>
            <p:cNvSpPr/>
            <p:nvPr/>
          </p:nvSpPr>
          <p:spPr>
            <a:xfrm>
              <a:off x="2514640" y="1425147"/>
              <a:ext cx="89610" cy="89240"/>
            </a:xfrm>
            <a:custGeom>
              <a:avLst/>
              <a:gdLst/>
              <a:ahLst/>
              <a:cxnLst/>
              <a:rect l="l" t="t" r="r" b="b"/>
              <a:pathLst>
                <a:path w="2908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3"/>
            <p:cNvSpPr/>
            <p:nvPr/>
          </p:nvSpPr>
          <p:spPr>
            <a:xfrm>
              <a:off x="2608009" y="1425147"/>
              <a:ext cx="89240" cy="89641"/>
            </a:xfrm>
            <a:custGeom>
              <a:avLst/>
              <a:gdLst/>
              <a:ahLst/>
              <a:cxnLst/>
              <a:rect l="l" t="t" r="r" b="b"/>
              <a:pathLst>
                <a:path w="2896" h="2909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908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3"/>
            <p:cNvSpPr/>
            <p:nvPr/>
          </p:nvSpPr>
          <p:spPr>
            <a:xfrm>
              <a:off x="2701379" y="1425147"/>
              <a:ext cx="89271" cy="8924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3"/>
            <p:cNvSpPr/>
            <p:nvPr/>
          </p:nvSpPr>
          <p:spPr>
            <a:xfrm>
              <a:off x="2327870" y="1515496"/>
              <a:ext cx="89610" cy="89271"/>
            </a:xfrm>
            <a:custGeom>
              <a:avLst/>
              <a:gdLst/>
              <a:ahLst/>
              <a:cxnLst/>
              <a:rect l="l" t="t" r="r" b="b"/>
              <a:pathLst>
                <a:path w="2908" h="2897" extrusionOk="0">
                  <a:moveTo>
                    <a:pt x="1448" y="1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3"/>
            <p:cNvSpPr/>
            <p:nvPr/>
          </p:nvSpPr>
          <p:spPr>
            <a:xfrm>
              <a:off x="2421239" y="1515496"/>
              <a:ext cx="89641" cy="89271"/>
            </a:xfrm>
            <a:custGeom>
              <a:avLst/>
              <a:gdLst/>
              <a:ahLst/>
              <a:cxnLst/>
              <a:rect l="l" t="t" r="r" b="b"/>
              <a:pathLst>
                <a:path w="2909" h="2897" extrusionOk="0">
                  <a:moveTo>
                    <a:pt x="1448" y="1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3"/>
            <p:cNvSpPr/>
            <p:nvPr/>
          </p:nvSpPr>
          <p:spPr>
            <a:xfrm>
              <a:off x="2514640" y="1515496"/>
              <a:ext cx="89240" cy="89271"/>
            </a:xfrm>
            <a:custGeom>
              <a:avLst/>
              <a:gdLst/>
              <a:ahLst/>
              <a:cxnLst/>
              <a:rect l="l" t="t" r="r" b="b"/>
              <a:pathLst>
                <a:path w="2896" h="2897" extrusionOk="0">
                  <a:moveTo>
                    <a:pt x="1448" y="1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5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3"/>
            <p:cNvSpPr/>
            <p:nvPr/>
          </p:nvSpPr>
          <p:spPr>
            <a:xfrm>
              <a:off x="2608009" y="1515496"/>
              <a:ext cx="89240" cy="89271"/>
            </a:xfrm>
            <a:custGeom>
              <a:avLst/>
              <a:gdLst/>
              <a:ahLst/>
              <a:cxnLst/>
              <a:rect l="l" t="t" r="r" b="b"/>
              <a:pathLst>
                <a:path w="2896" h="2897" extrusionOk="0">
                  <a:moveTo>
                    <a:pt x="1448" y="1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3"/>
            <p:cNvSpPr/>
            <p:nvPr/>
          </p:nvSpPr>
          <p:spPr>
            <a:xfrm>
              <a:off x="2701379" y="1515496"/>
              <a:ext cx="89271" cy="89271"/>
            </a:xfrm>
            <a:custGeom>
              <a:avLst/>
              <a:gdLst/>
              <a:ahLst/>
              <a:cxnLst/>
              <a:rect l="l" t="t" r="r" b="b"/>
              <a:pathLst>
                <a:path w="2897" h="2897" extrusionOk="0">
                  <a:moveTo>
                    <a:pt x="1448" y="1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3"/>
            <p:cNvSpPr/>
            <p:nvPr/>
          </p:nvSpPr>
          <p:spPr>
            <a:xfrm>
              <a:off x="2327870" y="1605846"/>
              <a:ext cx="89610" cy="89271"/>
            </a:xfrm>
            <a:custGeom>
              <a:avLst/>
              <a:gdLst/>
              <a:ahLst/>
              <a:cxnLst/>
              <a:rect l="l" t="t" r="r" b="b"/>
              <a:pathLst>
                <a:path w="2908" h="2897" extrusionOk="0">
                  <a:moveTo>
                    <a:pt x="1448" y="1"/>
                  </a:moveTo>
                  <a:lnTo>
                    <a:pt x="0" y="1449"/>
                  </a:lnTo>
                  <a:lnTo>
                    <a:pt x="1448" y="2896"/>
                  </a:lnTo>
                  <a:lnTo>
                    <a:pt x="2908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3"/>
            <p:cNvSpPr/>
            <p:nvPr/>
          </p:nvSpPr>
          <p:spPr>
            <a:xfrm>
              <a:off x="2421239" y="1605846"/>
              <a:ext cx="89641" cy="89271"/>
            </a:xfrm>
            <a:custGeom>
              <a:avLst/>
              <a:gdLst/>
              <a:ahLst/>
              <a:cxnLst/>
              <a:rect l="l" t="t" r="r" b="b"/>
              <a:pathLst>
                <a:path w="2909" h="2897" extrusionOk="0">
                  <a:moveTo>
                    <a:pt x="1448" y="1"/>
                  </a:moveTo>
                  <a:lnTo>
                    <a:pt x="1" y="1449"/>
                  </a:lnTo>
                  <a:lnTo>
                    <a:pt x="1448" y="2896"/>
                  </a:lnTo>
                  <a:lnTo>
                    <a:pt x="2908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3"/>
            <p:cNvSpPr/>
            <p:nvPr/>
          </p:nvSpPr>
          <p:spPr>
            <a:xfrm>
              <a:off x="2514640" y="1605846"/>
              <a:ext cx="89610" cy="89271"/>
            </a:xfrm>
            <a:custGeom>
              <a:avLst/>
              <a:gdLst/>
              <a:ahLst/>
              <a:cxnLst/>
              <a:rect l="l" t="t" r="r" b="b"/>
              <a:pathLst>
                <a:path w="2908" h="2897" extrusionOk="0">
                  <a:moveTo>
                    <a:pt x="1448" y="1"/>
                  </a:moveTo>
                  <a:lnTo>
                    <a:pt x="0" y="1449"/>
                  </a:lnTo>
                  <a:lnTo>
                    <a:pt x="1448" y="2896"/>
                  </a:lnTo>
                  <a:lnTo>
                    <a:pt x="2908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3"/>
            <p:cNvSpPr/>
            <p:nvPr/>
          </p:nvSpPr>
          <p:spPr>
            <a:xfrm>
              <a:off x="2608009" y="1605846"/>
              <a:ext cx="89240" cy="89271"/>
            </a:xfrm>
            <a:custGeom>
              <a:avLst/>
              <a:gdLst/>
              <a:ahLst/>
              <a:cxnLst/>
              <a:rect l="l" t="t" r="r" b="b"/>
              <a:pathLst>
                <a:path w="2896" h="2897" extrusionOk="0">
                  <a:moveTo>
                    <a:pt x="1448" y="1"/>
                  </a:moveTo>
                  <a:lnTo>
                    <a:pt x="0" y="1449"/>
                  </a:lnTo>
                  <a:lnTo>
                    <a:pt x="1448" y="2896"/>
                  </a:lnTo>
                  <a:lnTo>
                    <a:pt x="2896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3"/>
            <p:cNvSpPr/>
            <p:nvPr/>
          </p:nvSpPr>
          <p:spPr>
            <a:xfrm>
              <a:off x="2701379" y="1605846"/>
              <a:ext cx="89271" cy="89271"/>
            </a:xfrm>
            <a:custGeom>
              <a:avLst/>
              <a:gdLst/>
              <a:ahLst/>
              <a:cxnLst/>
              <a:rect l="l" t="t" r="r" b="b"/>
              <a:pathLst>
                <a:path w="2897" h="2897" extrusionOk="0">
                  <a:moveTo>
                    <a:pt x="1448" y="1"/>
                  </a:moveTo>
                  <a:lnTo>
                    <a:pt x="1" y="1449"/>
                  </a:lnTo>
                  <a:lnTo>
                    <a:pt x="1448" y="2896"/>
                  </a:lnTo>
                  <a:lnTo>
                    <a:pt x="2896" y="1449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3"/>
            <p:cNvSpPr/>
            <p:nvPr/>
          </p:nvSpPr>
          <p:spPr>
            <a:xfrm>
              <a:off x="2327870" y="1696226"/>
              <a:ext cx="89610" cy="89240"/>
            </a:xfrm>
            <a:custGeom>
              <a:avLst/>
              <a:gdLst/>
              <a:ahLst/>
              <a:cxnLst/>
              <a:rect l="l" t="t" r="r" b="b"/>
              <a:pathLst>
                <a:path w="2908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3"/>
            <p:cNvSpPr/>
            <p:nvPr/>
          </p:nvSpPr>
          <p:spPr>
            <a:xfrm>
              <a:off x="2421239" y="1696226"/>
              <a:ext cx="89641" cy="89240"/>
            </a:xfrm>
            <a:custGeom>
              <a:avLst/>
              <a:gdLst/>
              <a:ahLst/>
              <a:cxnLst/>
              <a:rect l="l" t="t" r="r" b="b"/>
              <a:pathLst>
                <a:path w="2909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3"/>
            <p:cNvSpPr/>
            <p:nvPr/>
          </p:nvSpPr>
          <p:spPr>
            <a:xfrm>
              <a:off x="2514640" y="1696226"/>
              <a:ext cx="89240" cy="8924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5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3"/>
            <p:cNvSpPr/>
            <p:nvPr/>
          </p:nvSpPr>
          <p:spPr>
            <a:xfrm>
              <a:off x="2608009" y="1696226"/>
              <a:ext cx="89240" cy="8924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3"/>
            <p:cNvSpPr/>
            <p:nvPr/>
          </p:nvSpPr>
          <p:spPr>
            <a:xfrm>
              <a:off x="2701379" y="1696226"/>
              <a:ext cx="89271" cy="8924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3"/>
            <p:cNvSpPr/>
            <p:nvPr/>
          </p:nvSpPr>
          <p:spPr>
            <a:xfrm>
              <a:off x="2327870" y="1786576"/>
              <a:ext cx="89610" cy="89240"/>
            </a:xfrm>
            <a:custGeom>
              <a:avLst/>
              <a:gdLst/>
              <a:ahLst/>
              <a:cxnLst/>
              <a:rect l="l" t="t" r="r" b="b"/>
              <a:pathLst>
                <a:path w="2908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3"/>
            <p:cNvSpPr/>
            <p:nvPr/>
          </p:nvSpPr>
          <p:spPr>
            <a:xfrm>
              <a:off x="2421239" y="1786576"/>
              <a:ext cx="89641" cy="89240"/>
            </a:xfrm>
            <a:custGeom>
              <a:avLst/>
              <a:gdLst/>
              <a:ahLst/>
              <a:cxnLst/>
              <a:rect l="l" t="t" r="r" b="b"/>
              <a:pathLst>
                <a:path w="2909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908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3"/>
            <p:cNvSpPr/>
            <p:nvPr/>
          </p:nvSpPr>
          <p:spPr>
            <a:xfrm>
              <a:off x="2514640" y="1786576"/>
              <a:ext cx="89240" cy="8924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5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3"/>
            <p:cNvSpPr/>
            <p:nvPr/>
          </p:nvSpPr>
          <p:spPr>
            <a:xfrm>
              <a:off x="2608009" y="1786576"/>
              <a:ext cx="89240" cy="89240"/>
            </a:xfrm>
            <a:custGeom>
              <a:avLst/>
              <a:gdLst/>
              <a:ahLst/>
              <a:cxnLst/>
              <a:rect l="l" t="t" r="r" b="b"/>
              <a:pathLst>
                <a:path w="2896" h="2896" extrusionOk="0">
                  <a:moveTo>
                    <a:pt x="1448" y="0"/>
                  </a:moveTo>
                  <a:lnTo>
                    <a:pt x="0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3"/>
            <p:cNvSpPr/>
            <p:nvPr/>
          </p:nvSpPr>
          <p:spPr>
            <a:xfrm>
              <a:off x="2701379" y="1786576"/>
              <a:ext cx="89271" cy="8924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448" y="0"/>
                  </a:moveTo>
                  <a:lnTo>
                    <a:pt x="1" y="1448"/>
                  </a:lnTo>
                  <a:lnTo>
                    <a:pt x="1448" y="2896"/>
                  </a:lnTo>
                  <a:lnTo>
                    <a:pt x="2896" y="1448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5" name="Google Shape;1255;p33"/>
          <p:cNvSpPr/>
          <p:nvPr/>
        </p:nvSpPr>
        <p:spPr>
          <a:xfrm flipH="1">
            <a:off x="2051100" y="4115675"/>
            <a:ext cx="1028700" cy="10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33"/>
          <p:cNvSpPr/>
          <p:nvPr/>
        </p:nvSpPr>
        <p:spPr>
          <a:xfrm flipH="1">
            <a:off x="3079801" y="3438750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33"/>
          <p:cNvSpPr/>
          <p:nvPr/>
        </p:nvSpPr>
        <p:spPr>
          <a:xfrm flipH="1">
            <a:off x="6279311" y="1062350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33"/>
          <p:cNvSpPr/>
          <p:nvPr/>
        </p:nvSpPr>
        <p:spPr>
          <a:xfrm flipH="1">
            <a:off x="7657608" y="348386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1CFE903D-F6DF-C4F9-F922-B2FBD7239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114"/>
          <a:stretch/>
        </p:blipFill>
        <p:spPr>
          <a:xfrm rot="5400000">
            <a:off x="2172490" y="3191526"/>
            <a:ext cx="776402" cy="27842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2"/>
          <p:cNvSpPr txBox="1">
            <a:spLocks noGrp="1"/>
          </p:cNvSpPr>
          <p:nvPr>
            <p:ph type="title"/>
          </p:nvPr>
        </p:nvSpPr>
        <p:spPr>
          <a:xfrm>
            <a:off x="1429350" y="445025"/>
            <a:ext cx="700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lnSpc>
                <a:spcPct val="90000"/>
              </a:lnSpc>
              <a:buClr>
                <a:srgbClr val="191919"/>
              </a:buClr>
              <a:buSzPts val="5200"/>
            </a:pPr>
            <a:r>
              <a:rPr lang="en" sz="3200">
                <a:latin typeface="STHupo"/>
                <a:ea typeface="STHupo"/>
              </a:rPr>
              <a:t>Benefits of Data,,,</a:t>
            </a:r>
            <a:endParaRPr lang="en" sz="320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1028" name="Google Shape;1028;p32"/>
          <p:cNvSpPr txBox="1">
            <a:spLocks noGrp="1"/>
          </p:cNvSpPr>
          <p:nvPr>
            <p:ph type="body" idx="1"/>
          </p:nvPr>
        </p:nvSpPr>
        <p:spPr>
          <a:xfrm>
            <a:off x="1429350" y="1487900"/>
            <a:ext cx="4015200" cy="21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" sz="2000" b="1">
                <a:latin typeface="Calibri"/>
              </a:rPr>
              <a:t>Data Saves You Time</a:t>
            </a:r>
            <a:endParaRPr lang="en" sz="2000" b="1">
              <a:latin typeface="Calibri"/>
              <a:cs typeface="+mn-cs"/>
            </a:endParaRPr>
          </a:p>
          <a:p>
            <a:pPr marL="0" indent="0">
              <a:buNone/>
            </a:pPr>
            <a:endParaRPr lang="en" sz="2000" b="1">
              <a:latin typeface="Calibri"/>
            </a:endParaRPr>
          </a:p>
          <a:p>
            <a:pPr marL="171450" indent="-171450"/>
            <a:r>
              <a:rPr lang="en" sz="2000" b="1">
                <a:latin typeface="Calibri"/>
              </a:rPr>
              <a:t>Identify Problems</a:t>
            </a:r>
            <a:endParaRPr lang="en" sz="2000" b="1">
              <a:latin typeface="Calibri"/>
              <a:cs typeface="+mn-cs"/>
            </a:endParaRPr>
          </a:p>
          <a:p>
            <a:pPr marL="0" indent="0">
              <a:buNone/>
            </a:pPr>
            <a:endParaRPr lang="en" sz="2000" b="1">
              <a:latin typeface="Calibri"/>
              <a:cs typeface="+mn-cs"/>
            </a:endParaRPr>
          </a:p>
          <a:p>
            <a:pPr marL="171450" indent="-171450"/>
            <a:r>
              <a:rPr lang="en" sz="2000" b="1" cap="all">
                <a:latin typeface="Calibri"/>
                <a:cs typeface="+mn-cs"/>
              </a:rPr>
              <a:t>BACK UP YOUR ARGUMENTS</a:t>
            </a:r>
            <a:endParaRPr lang="en" sz="2000" b="1">
              <a:latin typeface="Calibri"/>
              <a:cs typeface="+mn-cs"/>
            </a:endParaRPr>
          </a:p>
          <a:p>
            <a:pPr marL="171450" indent="-171450"/>
            <a:endParaRPr lang="en" sz="1800" b="1">
              <a:latin typeface="Calibri"/>
              <a:cs typeface="+mn-cs"/>
            </a:endParaRPr>
          </a:p>
        </p:txBody>
      </p:sp>
      <p:sp>
        <p:nvSpPr>
          <p:cNvPr id="1029" name="Google Shape;1029;p32"/>
          <p:cNvSpPr/>
          <p:nvPr/>
        </p:nvSpPr>
        <p:spPr>
          <a:xfrm>
            <a:off x="25" y="2189100"/>
            <a:ext cx="1028700" cy="10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2"/>
          <p:cNvSpPr/>
          <p:nvPr/>
        </p:nvSpPr>
        <p:spPr>
          <a:xfrm>
            <a:off x="25" y="3227400"/>
            <a:ext cx="1028700" cy="19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2"/>
          <p:cNvSpPr/>
          <p:nvPr/>
        </p:nvSpPr>
        <p:spPr>
          <a:xfrm>
            <a:off x="25" y="0"/>
            <a:ext cx="1028700" cy="218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32"/>
          <p:cNvSpPr/>
          <p:nvPr/>
        </p:nvSpPr>
        <p:spPr>
          <a:xfrm rot="5400000">
            <a:off x="1472400" y="3671088"/>
            <a:ext cx="1028700" cy="19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2"/>
          <p:cNvSpPr/>
          <p:nvPr/>
        </p:nvSpPr>
        <p:spPr>
          <a:xfrm>
            <a:off x="2944750" y="4109988"/>
            <a:ext cx="1028700" cy="10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32"/>
          <p:cNvGrpSpPr/>
          <p:nvPr/>
        </p:nvGrpSpPr>
        <p:grpSpPr>
          <a:xfrm>
            <a:off x="3061659" y="4214822"/>
            <a:ext cx="794882" cy="828632"/>
            <a:chOff x="2747509" y="475829"/>
            <a:chExt cx="677129" cy="705879"/>
          </a:xfrm>
        </p:grpSpPr>
        <p:sp>
          <p:nvSpPr>
            <p:cNvPr id="1137" name="Google Shape;1137;p32"/>
            <p:cNvSpPr/>
            <p:nvPr/>
          </p:nvSpPr>
          <p:spPr>
            <a:xfrm>
              <a:off x="3039758" y="594559"/>
              <a:ext cx="98331" cy="173550"/>
            </a:xfrm>
            <a:custGeom>
              <a:avLst/>
              <a:gdLst/>
              <a:ahLst/>
              <a:cxnLst/>
              <a:rect l="l" t="t" r="r" b="b"/>
              <a:pathLst>
                <a:path w="3191" h="5632" extrusionOk="0">
                  <a:moveTo>
                    <a:pt x="1472" y="0"/>
                  </a:moveTo>
                  <a:cubicBezTo>
                    <a:pt x="0" y="0"/>
                    <a:pt x="1472" y="5631"/>
                    <a:pt x="1472" y="5631"/>
                  </a:cubicBezTo>
                  <a:cubicBezTo>
                    <a:pt x="1472" y="5631"/>
                    <a:pt x="3190" y="0"/>
                    <a:pt x="14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2"/>
            <p:cNvSpPr/>
            <p:nvPr/>
          </p:nvSpPr>
          <p:spPr>
            <a:xfrm>
              <a:off x="3068478" y="53406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8" y="0"/>
                    <a:pt x="1" y="258"/>
                    <a:pt x="1" y="565"/>
                  </a:cubicBezTo>
                  <a:cubicBezTo>
                    <a:pt x="1" y="871"/>
                    <a:pt x="258" y="1117"/>
                    <a:pt x="565" y="1117"/>
                  </a:cubicBezTo>
                  <a:cubicBezTo>
                    <a:pt x="872" y="1117"/>
                    <a:pt x="1117" y="871"/>
                    <a:pt x="1117" y="565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3068478" y="475829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58"/>
                    <a:pt x="1" y="565"/>
                  </a:cubicBezTo>
                  <a:cubicBezTo>
                    <a:pt x="1" y="872"/>
                    <a:pt x="258" y="1117"/>
                    <a:pt x="565" y="1117"/>
                  </a:cubicBezTo>
                  <a:cubicBezTo>
                    <a:pt x="872" y="1117"/>
                    <a:pt x="1117" y="872"/>
                    <a:pt x="1117" y="565"/>
                  </a:cubicBezTo>
                  <a:cubicBezTo>
                    <a:pt x="1117" y="258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3039758" y="889428"/>
              <a:ext cx="98331" cy="173581"/>
            </a:xfrm>
            <a:custGeom>
              <a:avLst/>
              <a:gdLst/>
              <a:ahLst/>
              <a:cxnLst/>
              <a:rect l="l" t="t" r="r" b="b"/>
              <a:pathLst>
                <a:path w="3191" h="5633" extrusionOk="0">
                  <a:moveTo>
                    <a:pt x="1472" y="1"/>
                  </a:moveTo>
                  <a:cubicBezTo>
                    <a:pt x="1472" y="1"/>
                    <a:pt x="0" y="5632"/>
                    <a:pt x="1472" y="5632"/>
                  </a:cubicBezTo>
                  <a:cubicBezTo>
                    <a:pt x="3190" y="5632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2"/>
            <p:cNvSpPr/>
            <p:nvPr/>
          </p:nvSpPr>
          <p:spPr>
            <a:xfrm>
              <a:off x="3068478" y="108904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59"/>
                    <a:pt x="258" y="1117"/>
                    <a:pt x="565" y="1117"/>
                  </a:cubicBezTo>
                  <a:cubicBezTo>
                    <a:pt x="872" y="1117"/>
                    <a:pt x="1117" y="859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2"/>
            <p:cNvSpPr/>
            <p:nvPr/>
          </p:nvSpPr>
          <p:spPr>
            <a:xfrm>
              <a:off x="3068478" y="1147257"/>
              <a:ext cx="34451" cy="34451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65" y="1"/>
                  </a:moveTo>
                  <a:cubicBezTo>
                    <a:pt x="258" y="1"/>
                    <a:pt x="1" y="246"/>
                    <a:pt x="1" y="553"/>
                  </a:cubicBezTo>
                  <a:cubicBezTo>
                    <a:pt x="1" y="860"/>
                    <a:pt x="258" y="1117"/>
                    <a:pt x="565" y="1117"/>
                  </a:cubicBezTo>
                  <a:cubicBezTo>
                    <a:pt x="872" y="1117"/>
                    <a:pt x="1117" y="860"/>
                    <a:pt x="1117" y="553"/>
                  </a:cubicBezTo>
                  <a:cubicBezTo>
                    <a:pt x="1117" y="246"/>
                    <a:pt x="872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313275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4172" y="1"/>
                  </a:moveTo>
                  <a:cubicBezTo>
                    <a:pt x="2503" y="1"/>
                    <a:pt x="0" y="759"/>
                    <a:pt x="0" y="759"/>
                  </a:cubicBezTo>
                  <a:cubicBezTo>
                    <a:pt x="0" y="759"/>
                    <a:pt x="2503" y="1413"/>
                    <a:pt x="4172" y="1413"/>
                  </a:cubicBezTo>
                  <a:cubicBezTo>
                    <a:pt x="5006" y="1413"/>
                    <a:pt x="5632" y="1249"/>
                    <a:pt x="5632" y="759"/>
                  </a:cubicBezTo>
                  <a:cubicBezTo>
                    <a:pt x="5632" y="190"/>
                    <a:pt x="5006" y="1"/>
                    <a:pt x="417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3331977" y="821019"/>
              <a:ext cx="34451" cy="34420"/>
            </a:xfrm>
            <a:custGeom>
              <a:avLst/>
              <a:gdLst/>
              <a:ahLst/>
              <a:cxnLst/>
              <a:rect l="l" t="t" r="r" b="b"/>
              <a:pathLst>
                <a:path w="1118" h="1117" extrusionOk="0">
                  <a:moveTo>
                    <a:pt x="565" y="0"/>
                  </a:moveTo>
                  <a:cubicBezTo>
                    <a:pt x="259" y="0"/>
                    <a:pt x="1" y="258"/>
                    <a:pt x="1" y="564"/>
                  </a:cubicBezTo>
                  <a:cubicBezTo>
                    <a:pt x="1" y="871"/>
                    <a:pt x="259" y="1117"/>
                    <a:pt x="565" y="1117"/>
                  </a:cubicBezTo>
                  <a:cubicBezTo>
                    <a:pt x="872" y="1117"/>
                    <a:pt x="1117" y="871"/>
                    <a:pt x="1117" y="564"/>
                  </a:cubicBezTo>
                  <a:cubicBezTo>
                    <a:pt x="1117" y="258"/>
                    <a:pt x="87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3390587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2865838" y="815410"/>
              <a:ext cx="173550" cy="43572"/>
            </a:xfrm>
            <a:custGeom>
              <a:avLst/>
              <a:gdLst/>
              <a:ahLst/>
              <a:cxnLst/>
              <a:rect l="l" t="t" r="r" b="b"/>
              <a:pathLst>
                <a:path w="5632" h="1414" extrusionOk="0">
                  <a:moveTo>
                    <a:pt x="1461" y="1"/>
                  </a:moveTo>
                  <a:cubicBezTo>
                    <a:pt x="626" y="1"/>
                    <a:pt x="1" y="190"/>
                    <a:pt x="1" y="759"/>
                  </a:cubicBezTo>
                  <a:cubicBezTo>
                    <a:pt x="1" y="1249"/>
                    <a:pt x="626" y="1413"/>
                    <a:pt x="1461" y="1413"/>
                  </a:cubicBezTo>
                  <a:cubicBezTo>
                    <a:pt x="3129" y="1413"/>
                    <a:pt x="5632" y="759"/>
                    <a:pt x="5632" y="759"/>
                  </a:cubicBezTo>
                  <a:cubicBezTo>
                    <a:pt x="5632" y="759"/>
                    <a:pt x="3129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2805718" y="821019"/>
              <a:ext cx="34081" cy="34420"/>
            </a:xfrm>
            <a:custGeom>
              <a:avLst/>
              <a:gdLst/>
              <a:ahLst/>
              <a:cxnLst/>
              <a:rect l="l" t="t" r="r" b="b"/>
              <a:pathLst>
                <a:path w="1106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60" y="1117"/>
                    <a:pt x="1105" y="871"/>
                    <a:pt x="1105" y="564"/>
                  </a:cubicBezTo>
                  <a:cubicBezTo>
                    <a:pt x="1105" y="258"/>
                    <a:pt x="860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2747509" y="821019"/>
              <a:ext cx="34051" cy="34420"/>
            </a:xfrm>
            <a:custGeom>
              <a:avLst/>
              <a:gdLst/>
              <a:ahLst/>
              <a:cxnLst/>
              <a:rect l="l" t="t" r="r" b="b"/>
              <a:pathLst>
                <a:path w="1105" h="1117" extrusionOk="0">
                  <a:moveTo>
                    <a:pt x="553" y="0"/>
                  </a:moveTo>
                  <a:cubicBezTo>
                    <a:pt x="246" y="0"/>
                    <a:pt x="1" y="258"/>
                    <a:pt x="1" y="564"/>
                  </a:cubicBezTo>
                  <a:cubicBezTo>
                    <a:pt x="1" y="871"/>
                    <a:pt x="246" y="1117"/>
                    <a:pt x="553" y="1117"/>
                  </a:cubicBezTo>
                  <a:cubicBezTo>
                    <a:pt x="859" y="1117"/>
                    <a:pt x="1105" y="871"/>
                    <a:pt x="1105" y="564"/>
                  </a:cubicBezTo>
                  <a:cubicBezTo>
                    <a:pt x="1105" y="258"/>
                    <a:pt x="859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3039358" y="784349"/>
              <a:ext cx="91921" cy="87361"/>
            </a:xfrm>
            <a:custGeom>
              <a:avLst/>
              <a:gdLst/>
              <a:ahLst/>
              <a:cxnLst/>
              <a:rect l="l" t="t" r="r" b="b"/>
              <a:pathLst>
                <a:path w="2983" h="2835" extrusionOk="0">
                  <a:moveTo>
                    <a:pt x="1485" y="0"/>
                  </a:moveTo>
                  <a:lnTo>
                    <a:pt x="1032" y="932"/>
                  </a:lnTo>
                  <a:lnTo>
                    <a:pt x="1" y="1080"/>
                  </a:lnTo>
                  <a:lnTo>
                    <a:pt x="749" y="1804"/>
                  </a:lnTo>
                  <a:lnTo>
                    <a:pt x="565" y="2834"/>
                  </a:lnTo>
                  <a:lnTo>
                    <a:pt x="1485" y="2356"/>
                  </a:lnTo>
                  <a:lnTo>
                    <a:pt x="2418" y="2834"/>
                  </a:lnTo>
                  <a:lnTo>
                    <a:pt x="2234" y="1804"/>
                  </a:lnTo>
                  <a:lnTo>
                    <a:pt x="2982" y="1080"/>
                  </a:lnTo>
                  <a:lnTo>
                    <a:pt x="1952" y="932"/>
                  </a:lnTo>
                  <a:lnTo>
                    <a:pt x="148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2978868" y="708359"/>
              <a:ext cx="73401" cy="73371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1" y="0"/>
                  </a:moveTo>
                  <a:lnTo>
                    <a:pt x="238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2935419" y="664879"/>
              <a:ext cx="22310" cy="22310"/>
            </a:xfrm>
            <a:custGeom>
              <a:avLst/>
              <a:gdLst/>
              <a:ahLst/>
              <a:cxnLst/>
              <a:rect l="l" t="t" r="r" b="b"/>
              <a:pathLst>
                <a:path w="724" h="724" extrusionOk="0">
                  <a:moveTo>
                    <a:pt x="724" y="724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2904018" y="63347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369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2878318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209" y="22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2978868" y="892448"/>
              <a:ext cx="73401" cy="73771"/>
            </a:xfrm>
            <a:custGeom>
              <a:avLst/>
              <a:gdLst/>
              <a:ahLst/>
              <a:cxnLst/>
              <a:rect l="l" t="t" r="r" b="b"/>
              <a:pathLst>
                <a:path w="2382" h="2394" extrusionOk="0">
                  <a:moveTo>
                    <a:pt x="1" y="2393"/>
                  </a:moveTo>
                  <a:lnTo>
                    <a:pt x="238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2935419" y="987358"/>
              <a:ext cx="22310" cy="21940"/>
            </a:xfrm>
            <a:custGeom>
              <a:avLst/>
              <a:gdLst/>
              <a:ahLst/>
              <a:cxnLst/>
              <a:rect l="l" t="t" r="r" b="b"/>
              <a:pathLst>
                <a:path w="724" h="712" extrusionOk="0">
                  <a:moveTo>
                    <a:pt x="724" y="0"/>
                  </a:moveTo>
                  <a:lnTo>
                    <a:pt x="0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2904018" y="1029698"/>
              <a:ext cx="11371" cy="11371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369" y="0"/>
                  </a:moveTo>
                  <a:lnTo>
                    <a:pt x="1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2878318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209" y="1"/>
                  </a:moveTo>
                  <a:lnTo>
                    <a:pt x="1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3124808" y="708359"/>
              <a:ext cx="73371" cy="73371"/>
            </a:xfrm>
            <a:custGeom>
              <a:avLst/>
              <a:gdLst/>
              <a:ahLst/>
              <a:cxnLst/>
              <a:rect l="l" t="t" r="r" b="b"/>
              <a:pathLst>
                <a:path w="2381" h="2381" extrusionOk="0">
                  <a:moveTo>
                    <a:pt x="2381" y="0"/>
                  </a:moveTo>
                  <a:lnTo>
                    <a:pt x="1" y="238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3219317" y="664879"/>
              <a:ext cx="22341" cy="22310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1" y="724"/>
                  </a:moveTo>
                  <a:lnTo>
                    <a:pt x="725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3261657" y="63347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369"/>
                  </a:moveTo>
                  <a:lnTo>
                    <a:pt x="36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3292287" y="607779"/>
              <a:ext cx="6471" cy="6841"/>
            </a:xfrm>
            <a:custGeom>
              <a:avLst/>
              <a:gdLst/>
              <a:ahLst/>
              <a:cxnLst/>
              <a:rect l="l" t="t" r="r" b="b"/>
              <a:pathLst>
                <a:path w="210" h="222" extrusionOk="0">
                  <a:moveTo>
                    <a:pt x="1" y="221"/>
                  </a:moveTo>
                  <a:lnTo>
                    <a:pt x="209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3124808" y="892448"/>
              <a:ext cx="73371" cy="73771"/>
            </a:xfrm>
            <a:custGeom>
              <a:avLst/>
              <a:gdLst/>
              <a:ahLst/>
              <a:cxnLst/>
              <a:rect l="l" t="t" r="r" b="b"/>
              <a:pathLst>
                <a:path w="2381" h="2394" extrusionOk="0">
                  <a:moveTo>
                    <a:pt x="2381" y="2393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3219317" y="987358"/>
              <a:ext cx="22341" cy="21940"/>
            </a:xfrm>
            <a:custGeom>
              <a:avLst/>
              <a:gdLst/>
              <a:ahLst/>
              <a:cxnLst/>
              <a:rect l="l" t="t" r="r" b="b"/>
              <a:pathLst>
                <a:path w="725" h="712" extrusionOk="0">
                  <a:moveTo>
                    <a:pt x="1" y="0"/>
                  </a:moveTo>
                  <a:lnTo>
                    <a:pt x="725" y="712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3261657" y="1029698"/>
              <a:ext cx="11402" cy="11371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" y="0"/>
                  </a:moveTo>
                  <a:lnTo>
                    <a:pt x="369" y="36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3292287" y="1059927"/>
              <a:ext cx="6471" cy="6471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209" y="20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32"/>
          <p:cNvGrpSpPr/>
          <p:nvPr/>
        </p:nvGrpSpPr>
        <p:grpSpPr>
          <a:xfrm rot="10800000" flipH="1">
            <a:off x="3868615" y="4110012"/>
            <a:ext cx="1334959" cy="1485874"/>
            <a:chOff x="912677" y="-457201"/>
            <a:chExt cx="1334959" cy="1485874"/>
          </a:xfrm>
        </p:grpSpPr>
        <p:sp>
          <p:nvSpPr>
            <p:cNvPr id="1167" name="Google Shape;1167;p32"/>
            <p:cNvSpPr/>
            <p:nvPr/>
          </p:nvSpPr>
          <p:spPr>
            <a:xfrm>
              <a:off x="1016713" y="-457201"/>
              <a:ext cx="1230923" cy="1485874"/>
            </a:xfrm>
            <a:custGeom>
              <a:avLst/>
              <a:gdLst/>
              <a:ahLst/>
              <a:cxnLst/>
              <a:rect l="l" t="t" r="r" b="b"/>
              <a:pathLst>
                <a:path w="33531" h="40476" extrusionOk="0">
                  <a:moveTo>
                    <a:pt x="31653" y="1"/>
                  </a:moveTo>
                  <a:lnTo>
                    <a:pt x="31653" y="24575"/>
                  </a:lnTo>
                  <a:cubicBezTo>
                    <a:pt x="31653" y="32280"/>
                    <a:pt x="25409" y="38512"/>
                    <a:pt x="17716" y="38512"/>
                  </a:cubicBezTo>
                  <a:lnTo>
                    <a:pt x="0" y="38512"/>
                  </a:lnTo>
                  <a:lnTo>
                    <a:pt x="0" y="40475"/>
                  </a:lnTo>
                  <a:lnTo>
                    <a:pt x="18244" y="40451"/>
                  </a:lnTo>
                  <a:cubicBezTo>
                    <a:pt x="26684" y="40451"/>
                    <a:pt x="33530" y="33617"/>
                    <a:pt x="33530" y="25164"/>
                  </a:cubicBezTo>
                  <a:lnTo>
                    <a:pt x="33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2"/>
            <p:cNvSpPr/>
            <p:nvPr/>
          </p:nvSpPr>
          <p:spPr>
            <a:xfrm>
              <a:off x="1016713" y="-457201"/>
              <a:ext cx="1074171" cy="1329122"/>
            </a:xfrm>
            <a:custGeom>
              <a:avLst/>
              <a:gdLst/>
              <a:ahLst/>
              <a:cxnLst/>
              <a:rect l="l" t="t" r="r" b="b"/>
              <a:pathLst>
                <a:path w="29261" h="36206" extrusionOk="0">
                  <a:moveTo>
                    <a:pt x="27384" y="1"/>
                  </a:moveTo>
                  <a:lnTo>
                    <a:pt x="27384" y="23728"/>
                  </a:lnTo>
                  <a:cubicBezTo>
                    <a:pt x="27384" y="29544"/>
                    <a:pt x="22685" y="34243"/>
                    <a:pt x="16870" y="34243"/>
                  </a:cubicBezTo>
                  <a:lnTo>
                    <a:pt x="0" y="34243"/>
                  </a:lnTo>
                  <a:lnTo>
                    <a:pt x="0" y="36206"/>
                  </a:lnTo>
                  <a:lnTo>
                    <a:pt x="13974" y="36181"/>
                  </a:lnTo>
                  <a:lnTo>
                    <a:pt x="17397" y="36181"/>
                  </a:lnTo>
                  <a:cubicBezTo>
                    <a:pt x="23949" y="36181"/>
                    <a:pt x="29261" y="30881"/>
                    <a:pt x="29261" y="24330"/>
                  </a:cubicBezTo>
                  <a:lnTo>
                    <a:pt x="29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2"/>
            <p:cNvSpPr/>
            <p:nvPr/>
          </p:nvSpPr>
          <p:spPr>
            <a:xfrm>
              <a:off x="1016713" y="-457201"/>
              <a:ext cx="917456" cy="1172407"/>
            </a:xfrm>
            <a:custGeom>
              <a:avLst/>
              <a:gdLst/>
              <a:ahLst/>
              <a:cxnLst/>
              <a:rect l="l" t="t" r="r" b="b"/>
              <a:pathLst>
                <a:path w="24992" h="31937" extrusionOk="0">
                  <a:moveTo>
                    <a:pt x="23114" y="1"/>
                  </a:moveTo>
                  <a:lnTo>
                    <a:pt x="23114" y="22158"/>
                  </a:lnTo>
                  <a:cubicBezTo>
                    <a:pt x="23114" y="26477"/>
                    <a:pt x="19618" y="29973"/>
                    <a:pt x="15287" y="29973"/>
                  </a:cubicBezTo>
                  <a:lnTo>
                    <a:pt x="0" y="29973"/>
                  </a:lnTo>
                  <a:lnTo>
                    <a:pt x="0" y="31936"/>
                  </a:lnTo>
                  <a:lnTo>
                    <a:pt x="9705" y="31912"/>
                  </a:lnTo>
                  <a:lnTo>
                    <a:pt x="9705" y="31924"/>
                  </a:lnTo>
                  <a:lnTo>
                    <a:pt x="15594" y="31924"/>
                  </a:lnTo>
                  <a:cubicBezTo>
                    <a:pt x="20783" y="31924"/>
                    <a:pt x="24991" y="27703"/>
                    <a:pt x="24991" y="22514"/>
                  </a:cubicBezTo>
                  <a:lnTo>
                    <a:pt x="24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2"/>
            <p:cNvSpPr/>
            <p:nvPr/>
          </p:nvSpPr>
          <p:spPr>
            <a:xfrm>
              <a:off x="912677" y="-457201"/>
              <a:ext cx="864741" cy="1016096"/>
            </a:xfrm>
            <a:custGeom>
              <a:avLst/>
              <a:gdLst/>
              <a:ahLst/>
              <a:cxnLst/>
              <a:rect l="l" t="t" r="r" b="b"/>
              <a:pathLst>
                <a:path w="23556" h="27679" extrusionOk="0">
                  <a:moveTo>
                    <a:pt x="21679" y="1"/>
                  </a:moveTo>
                  <a:lnTo>
                    <a:pt x="21679" y="21471"/>
                  </a:lnTo>
                  <a:cubicBezTo>
                    <a:pt x="21679" y="23814"/>
                    <a:pt x="19777" y="25716"/>
                    <a:pt x="17434" y="25716"/>
                  </a:cubicBezTo>
                  <a:lnTo>
                    <a:pt x="2834" y="25716"/>
                  </a:lnTo>
                  <a:lnTo>
                    <a:pt x="2834" y="27654"/>
                  </a:lnTo>
                  <a:lnTo>
                    <a:pt x="17397" y="27654"/>
                  </a:lnTo>
                  <a:cubicBezTo>
                    <a:pt x="20795" y="27654"/>
                    <a:pt x="23556" y="24894"/>
                    <a:pt x="23556" y="21495"/>
                  </a:cubicBezTo>
                  <a:lnTo>
                    <a:pt x="23556" y="1"/>
                  </a:lnTo>
                  <a:close/>
                  <a:moveTo>
                    <a:pt x="0" y="27654"/>
                  </a:moveTo>
                  <a:lnTo>
                    <a:pt x="2834" y="27679"/>
                  </a:lnTo>
                  <a:lnTo>
                    <a:pt x="2834" y="276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1" name="Google Shape;1171;p32"/>
          <p:cNvSpPr/>
          <p:nvPr/>
        </p:nvSpPr>
        <p:spPr>
          <a:xfrm>
            <a:off x="6589913" y="4302288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32"/>
          <p:cNvSpPr/>
          <p:nvPr/>
        </p:nvSpPr>
        <p:spPr>
          <a:xfrm>
            <a:off x="7678289" y="72126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32"/>
          <p:cNvSpPr/>
          <p:nvPr/>
        </p:nvSpPr>
        <p:spPr>
          <a:xfrm>
            <a:off x="4933839" y="3588065"/>
            <a:ext cx="177232" cy="175127"/>
          </a:xfrm>
          <a:custGeom>
            <a:avLst/>
            <a:gdLst/>
            <a:ahLst/>
            <a:cxnLst/>
            <a:rect l="l" t="t" r="r" b="b"/>
            <a:pathLst>
              <a:path w="1007" h="995" extrusionOk="0">
                <a:moveTo>
                  <a:pt x="503" y="0"/>
                </a:moveTo>
                <a:lnTo>
                  <a:pt x="381" y="368"/>
                </a:lnTo>
                <a:lnTo>
                  <a:pt x="0" y="491"/>
                </a:lnTo>
                <a:lnTo>
                  <a:pt x="381" y="614"/>
                </a:lnTo>
                <a:lnTo>
                  <a:pt x="503" y="994"/>
                </a:lnTo>
                <a:lnTo>
                  <a:pt x="626" y="614"/>
                </a:lnTo>
                <a:lnTo>
                  <a:pt x="1006" y="491"/>
                </a:lnTo>
                <a:lnTo>
                  <a:pt x="626" y="368"/>
                </a:lnTo>
                <a:lnTo>
                  <a:pt x="5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F2CDF45B-13B0-968E-BDFC-65BF72805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7" y="2296754"/>
            <a:ext cx="890464" cy="890464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5895A6B-15AC-2DB1-BABD-F9B71FD6D4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662"/>
          <a:stretch/>
        </p:blipFill>
        <p:spPr>
          <a:xfrm rot="5400000">
            <a:off x="-606172" y="3775326"/>
            <a:ext cx="2234467" cy="878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C34510-9CB4-5771-646B-CE9CF433AA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968"/>
          <a:stretch/>
        </p:blipFill>
        <p:spPr>
          <a:xfrm>
            <a:off x="1046865" y="4006140"/>
            <a:ext cx="2341777" cy="1124803"/>
          </a:xfrm>
          <a:prstGeom prst="rect">
            <a:avLst/>
          </a:prstGeom>
        </p:spPr>
      </p:pic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6505249F-06AC-E861-8426-CC1371E3D9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536"/>
          <a:stretch/>
        </p:blipFill>
        <p:spPr>
          <a:xfrm rot="5400000">
            <a:off x="-367411" y="988568"/>
            <a:ext cx="1053089" cy="1395496"/>
          </a:xfrm>
          <a:prstGeom prst="rect">
            <a:avLst/>
          </a:prstGeom>
        </p:spPr>
      </p:pic>
      <p:pic>
        <p:nvPicPr>
          <p:cNvPr id="7" name="Picture 6" descr="A picture containing arrow&#10;&#10;Description automatically generated">
            <a:extLst>
              <a:ext uri="{FF2B5EF4-FFF2-40B4-BE49-F238E27FC236}">
                <a16:creationId xmlns:a16="http://schemas.microsoft.com/office/drawing/2014/main" id="{DC76CC95-5F0C-BB7D-E599-6D17729F8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66448" y="-253082"/>
            <a:ext cx="1395496" cy="1395496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7728F23-19D1-46AB-0C56-39E28E31E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9749" y="1168677"/>
            <a:ext cx="3149047" cy="22594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yborg starring at human skull">
            <a:extLst>
              <a:ext uri="{FF2B5EF4-FFF2-40B4-BE49-F238E27FC236}">
                <a16:creationId xmlns:a16="http://schemas.microsoft.com/office/drawing/2014/main" id="{74D4BA7B-CA59-B7D9-429D-F4E53694F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7" y="2852873"/>
            <a:ext cx="3427659" cy="229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275;p33">
            <a:extLst>
              <a:ext uri="{FF2B5EF4-FFF2-40B4-BE49-F238E27FC236}">
                <a16:creationId xmlns:a16="http://schemas.microsoft.com/office/drawing/2014/main" id="{DDE7DABA-16B8-F2EA-624E-0B78DE7B9852}"/>
              </a:ext>
            </a:extLst>
          </p:cNvPr>
          <p:cNvSpPr/>
          <p:nvPr/>
        </p:nvSpPr>
        <p:spPr>
          <a:xfrm flipH="1">
            <a:off x="6672087" y="4585379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76;p33">
            <a:extLst>
              <a:ext uri="{FF2B5EF4-FFF2-40B4-BE49-F238E27FC236}">
                <a16:creationId xmlns:a16="http://schemas.microsoft.com/office/drawing/2014/main" id="{FD575F62-54D4-C118-4AD3-94DCA415E3A3}"/>
              </a:ext>
            </a:extLst>
          </p:cNvPr>
          <p:cNvSpPr/>
          <p:nvPr/>
        </p:nvSpPr>
        <p:spPr>
          <a:xfrm flipH="1">
            <a:off x="5533876" y="1294263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" name="Google Shape;1275;p33">
            <a:extLst>
              <a:ext uri="{FF2B5EF4-FFF2-40B4-BE49-F238E27FC236}">
                <a16:creationId xmlns:a16="http://schemas.microsoft.com/office/drawing/2014/main" id="{403B96CD-7BA5-1D0F-0354-42596AE82836}"/>
              </a:ext>
            </a:extLst>
          </p:cNvPr>
          <p:cNvSpPr/>
          <p:nvPr/>
        </p:nvSpPr>
        <p:spPr>
          <a:xfrm flipH="1">
            <a:off x="312331" y="4585379"/>
            <a:ext cx="139560" cy="134490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76;p33">
            <a:extLst>
              <a:ext uri="{FF2B5EF4-FFF2-40B4-BE49-F238E27FC236}">
                <a16:creationId xmlns:a16="http://schemas.microsoft.com/office/drawing/2014/main" id="{B7D135E9-63FB-A4A3-2C5A-DB6D5C7D49B9}"/>
              </a:ext>
            </a:extLst>
          </p:cNvPr>
          <p:cNvSpPr/>
          <p:nvPr/>
        </p:nvSpPr>
        <p:spPr>
          <a:xfrm flipH="1">
            <a:off x="1201361" y="2305496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75;p33">
            <a:extLst>
              <a:ext uri="{FF2B5EF4-FFF2-40B4-BE49-F238E27FC236}">
                <a16:creationId xmlns:a16="http://schemas.microsoft.com/office/drawing/2014/main" id="{C3F40608-7EF3-FE3A-2962-649E7AB719D9}"/>
              </a:ext>
            </a:extLst>
          </p:cNvPr>
          <p:cNvSpPr/>
          <p:nvPr/>
        </p:nvSpPr>
        <p:spPr>
          <a:xfrm flipH="1">
            <a:off x="230555" y="290504"/>
            <a:ext cx="139559" cy="133127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276;p33">
            <a:extLst>
              <a:ext uri="{FF2B5EF4-FFF2-40B4-BE49-F238E27FC236}">
                <a16:creationId xmlns:a16="http://schemas.microsoft.com/office/drawing/2014/main" id="{E8A19A1E-AD13-43AC-47E3-DC699486AFFA}"/>
              </a:ext>
            </a:extLst>
          </p:cNvPr>
          <p:cNvSpPr/>
          <p:nvPr/>
        </p:nvSpPr>
        <p:spPr>
          <a:xfrm flipH="1">
            <a:off x="8647191" y="291867"/>
            <a:ext cx="266254" cy="266254"/>
          </a:xfrm>
          <a:custGeom>
            <a:avLst/>
            <a:gdLst/>
            <a:ahLst/>
            <a:cxnLst/>
            <a:rect l="l" t="t" r="r" b="b"/>
            <a:pathLst>
              <a:path w="4565" h="4565" extrusionOk="0">
                <a:moveTo>
                  <a:pt x="2282" y="1"/>
                </a:moveTo>
                <a:cubicBezTo>
                  <a:pt x="1877" y="1"/>
                  <a:pt x="1988" y="1571"/>
                  <a:pt x="1988" y="1571"/>
                </a:cubicBezTo>
                <a:cubicBezTo>
                  <a:pt x="1988" y="1571"/>
                  <a:pt x="1154" y="620"/>
                  <a:pt x="776" y="620"/>
                </a:cubicBezTo>
                <a:cubicBezTo>
                  <a:pt x="731" y="620"/>
                  <a:pt x="693" y="633"/>
                  <a:pt x="663" y="663"/>
                </a:cubicBezTo>
                <a:cubicBezTo>
                  <a:pt x="381" y="945"/>
                  <a:pt x="1571" y="1988"/>
                  <a:pt x="1571" y="1988"/>
                </a:cubicBezTo>
                <a:cubicBezTo>
                  <a:pt x="1571" y="1988"/>
                  <a:pt x="1375" y="1974"/>
                  <a:pt x="1122" y="1974"/>
                </a:cubicBezTo>
                <a:cubicBezTo>
                  <a:pt x="658" y="1974"/>
                  <a:pt x="0" y="2021"/>
                  <a:pt x="0" y="2283"/>
                </a:cubicBezTo>
                <a:cubicBezTo>
                  <a:pt x="0" y="2544"/>
                  <a:pt x="698" y="2588"/>
                  <a:pt x="1164" y="2588"/>
                </a:cubicBezTo>
                <a:cubicBezTo>
                  <a:pt x="1396" y="2588"/>
                  <a:pt x="1571" y="2577"/>
                  <a:pt x="1571" y="2577"/>
                </a:cubicBezTo>
                <a:lnTo>
                  <a:pt x="1571" y="2577"/>
                </a:lnTo>
                <a:cubicBezTo>
                  <a:pt x="1571" y="2577"/>
                  <a:pt x="381" y="3608"/>
                  <a:pt x="663" y="3890"/>
                </a:cubicBezTo>
                <a:cubicBezTo>
                  <a:pt x="693" y="3920"/>
                  <a:pt x="732" y="3934"/>
                  <a:pt x="777" y="3934"/>
                </a:cubicBezTo>
                <a:cubicBezTo>
                  <a:pt x="1156" y="3934"/>
                  <a:pt x="1988" y="2994"/>
                  <a:pt x="1988" y="2994"/>
                </a:cubicBezTo>
                <a:lnTo>
                  <a:pt x="1988" y="2994"/>
                </a:lnTo>
                <a:cubicBezTo>
                  <a:pt x="1988" y="2994"/>
                  <a:pt x="1878" y="4565"/>
                  <a:pt x="2282" y="4565"/>
                </a:cubicBezTo>
                <a:cubicBezTo>
                  <a:pt x="2675" y="4565"/>
                  <a:pt x="2577" y="2994"/>
                  <a:pt x="2577" y="2994"/>
                </a:cubicBezTo>
                <a:lnTo>
                  <a:pt x="2577" y="2994"/>
                </a:lnTo>
                <a:cubicBezTo>
                  <a:pt x="2577" y="2994"/>
                  <a:pt x="3399" y="3934"/>
                  <a:pt x="3775" y="3934"/>
                </a:cubicBezTo>
                <a:cubicBezTo>
                  <a:pt x="3821" y="3934"/>
                  <a:pt x="3859" y="3920"/>
                  <a:pt x="3890" y="3890"/>
                </a:cubicBezTo>
                <a:cubicBezTo>
                  <a:pt x="4172" y="3608"/>
                  <a:pt x="2994" y="2577"/>
                  <a:pt x="2994" y="2577"/>
                </a:cubicBezTo>
                <a:lnTo>
                  <a:pt x="2994" y="2577"/>
                </a:lnTo>
                <a:cubicBezTo>
                  <a:pt x="2994" y="2577"/>
                  <a:pt x="3168" y="2588"/>
                  <a:pt x="3401" y="2588"/>
                </a:cubicBezTo>
                <a:cubicBezTo>
                  <a:pt x="3866" y="2588"/>
                  <a:pt x="4564" y="2544"/>
                  <a:pt x="4564" y="2283"/>
                </a:cubicBezTo>
                <a:cubicBezTo>
                  <a:pt x="4564" y="2021"/>
                  <a:pt x="3907" y="1974"/>
                  <a:pt x="3443" y="1974"/>
                </a:cubicBezTo>
                <a:cubicBezTo>
                  <a:pt x="3190" y="1974"/>
                  <a:pt x="2994" y="1988"/>
                  <a:pt x="2994" y="1988"/>
                </a:cubicBezTo>
                <a:cubicBezTo>
                  <a:pt x="2994" y="1988"/>
                  <a:pt x="4172" y="945"/>
                  <a:pt x="3890" y="663"/>
                </a:cubicBezTo>
                <a:cubicBezTo>
                  <a:pt x="3860" y="633"/>
                  <a:pt x="3821" y="620"/>
                  <a:pt x="3777" y="620"/>
                </a:cubicBezTo>
                <a:cubicBezTo>
                  <a:pt x="3400" y="620"/>
                  <a:pt x="2577" y="1571"/>
                  <a:pt x="2577" y="1571"/>
                </a:cubicBezTo>
                <a:cubicBezTo>
                  <a:pt x="2577" y="1571"/>
                  <a:pt x="2675" y="1"/>
                  <a:pt x="22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E4F228-40A0-7927-389D-F8D8F6BA351B}"/>
              </a:ext>
            </a:extLst>
          </p:cNvPr>
          <p:cNvSpPr txBox="1"/>
          <p:nvPr/>
        </p:nvSpPr>
        <p:spPr>
          <a:xfrm>
            <a:off x="2911337" y="554933"/>
            <a:ext cx="36402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DATA IS POWER!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D79067-2ECC-46AD-E760-160F0FB89DB5}"/>
              </a:ext>
            </a:extLst>
          </p:cNvPr>
          <p:cNvSpPr txBox="1"/>
          <p:nvPr/>
        </p:nvSpPr>
        <p:spPr>
          <a:xfrm>
            <a:off x="3255065" y="2306706"/>
            <a:ext cx="52097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/>
              <a:t>https://youtu.be/77UPUxB2b7o</a:t>
            </a:r>
          </a:p>
        </p:txBody>
      </p:sp>
    </p:spTree>
    <p:extLst>
      <p:ext uri="{BB962C8B-B14F-4D97-AF65-F5344CB8AC3E}">
        <p14:creationId xmlns:p14="http://schemas.microsoft.com/office/powerpoint/2010/main" val="2311853776"/>
      </p:ext>
    </p:extLst>
  </p:cSld>
  <p:clrMapOvr>
    <a:masterClrMapping/>
  </p:clrMapOvr>
</p:sld>
</file>

<file path=ppt/theme/theme1.xml><?xml version="1.0" encoding="utf-8"?>
<a:theme xmlns:a="http://schemas.openxmlformats.org/drawingml/2006/main" name="New Year Prospect Minitheme By Slidesgo">
  <a:themeElements>
    <a:clrScheme name="Custom 14">
      <a:dk1>
        <a:srgbClr val="191919"/>
      </a:dk1>
      <a:lt1>
        <a:srgbClr val="FFFFFF"/>
      </a:lt1>
      <a:dk2>
        <a:srgbClr val="D75383"/>
      </a:dk2>
      <a:lt2>
        <a:srgbClr val="213969"/>
      </a:lt2>
      <a:accent1>
        <a:srgbClr val="FFA730"/>
      </a:accent1>
      <a:accent2>
        <a:srgbClr val="7A54A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Custom 4">
      <a:majorFont>
        <a:latin typeface="STHupo"/>
        <a:ea typeface=""/>
        <a:cs typeface="STHupo"/>
      </a:majorFont>
      <a:minorFont>
        <a:latin typeface="Avenir Next LT Pro"/>
        <a:ea typeface=""/>
        <a:cs typeface="Avenir Next LT Pro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4">
    <a:dk1>
      <a:srgbClr val="191919"/>
    </a:dk1>
    <a:lt1>
      <a:srgbClr val="FFFFFF"/>
    </a:lt1>
    <a:dk2>
      <a:srgbClr val="D75383"/>
    </a:dk2>
    <a:lt2>
      <a:srgbClr val="213969"/>
    </a:lt2>
    <a:accent1>
      <a:srgbClr val="FFA730"/>
    </a:accent1>
    <a:accent2>
      <a:srgbClr val="7A54A1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191919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Custom 14">
    <a:dk1>
      <a:srgbClr val="191919"/>
    </a:dk1>
    <a:lt1>
      <a:srgbClr val="FFFFFF"/>
    </a:lt1>
    <a:dk2>
      <a:srgbClr val="D75383"/>
    </a:dk2>
    <a:lt2>
      <a:srgbClr val="213969"/>
    </a:lt2>
    <a:accent1>
      <a:srgbClr val="FFA730"/>
    </a:accent1>
    <a:accent2>
      <a:srgbClr val="7A54A1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191919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491</Words>
  <Application>Microsoft Office PowerPoint</Application>
  <PresentationFormat>On-screen Show (16:9)</PresentationFormat>
  <Paragraphs>76</Paragraphs>
  <Slides>22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New Year Prospect Minitheme By Slidesgo</vt:lpstr>
      <vt:lpstr>Welcome to the Basic Data Processing Track  :)</vt:lpstr>
      <vt:lpstr>EXCTING!!!</vt:lpstr>
      <vt:lpstr>The importance of DATA</vt:lpstr>
      <vt:lpstr>What is data…</vt:lpstr>
      <vt:lpstr>RAW DATA...</vt:lpstr>
      <vt:lpstr>When can I say I have DATA..</vt:lpstr>
      <vt:lpstr>What to Do With It? </vt:lpstr>
      <vt:lpstr>Benefits of Data,,,</vt:lpstr>
      <vt:lpstr>PowerPoint Presentation</vt:lpstr>
      <vt:lpstr>DATA Types...</vt:lpstr>
      <vt:lpstr>Structured Data</vt:lpstr>
      <vt:lpstr>Semi-structured Data</vt:lpstr>
      <vt:lpstr>Unstructured Data</vt:lpstr>
      <vt:lpstr>Data Sources</vt:lpstr>
      <vt:lpstr>What is data sources…</vt:lpstr>
      <vt:lpstr>Types of Data sources...</vt:lpstr>
      <vt:lpstr>Where can I Find Data ?..</vt:lpstr>
      <vt:lpstr>Relevant data sources for industiral Artificial Intelligence,,,</vt:lpstr>
      <vt:lpstr>Global Data sources:  https://www.kaggle.com/ https://archive.ics.uci.edu/ml/datasets.php https://data.mendeley.com </vt:lpstr>
      <vt:lpstr>Saudi Data sources:  https://od.data.gov.sa/ar  Also can be requested from the every government website </vt:lpstr>
      <vt:lpstr>QUIZ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Basic Data Processing Track  :)</dc:title>
  <dc:creator>Abrar AlGhamdi</dc:creator>
  <cp:lastModifiedBy>عبدالعزيز الزهراني</cp:lastModifiedBy>
  <cp:revision>4</cp:revision>
  <dcterms:modified xsi:type="dcterms:W3CDTF">2023-01-17T16:45:35Z</dcterms:modified>
</cp:coreProperties>
</file>